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1" r:id="rId1"/>
  </p:sldMasterIdLst>
  <p:notesMasterIdLst>
    <p:notesMasterId r:id="rId7"/>
  </p:notesMasterIdLst>
  <p:handoutMasterIdLst>
    <p:handoutMasterId r:id="rId8"/>
  </p:handoutMasterIdLst>
  <p:sldIdLst>
    <p:sldId id="296" r:id="rId2"/>
    <p:sldId id="297" r:id="rId3"/>
    <p:sldId id="298" r:id="rId4"/>
    <p:sldId id="299" r:id="rId5"/>
    <p:sldId id="300" r:id="rId6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9900"/>
    <a:srgbClr val="FFCC00"/>
    <a:srgbClr val="FFFF99"/>
    <a:srgbClr val="0000FF"/>
    <a:srgbClr val="FFCC66"/>
    <a:srgbClr val="FF5050"/>
    <a:srgbClr val="66FF33"/>
    <a:srgbClr val="FF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3085" autoAdjust="0"/>
  </p:normalViewPr>
  <p:slideViewPr>
    <p:cSldViewPr>
      <p:cViewPr varScale="1">
        <p:scale>
          <a:sx n="113" d="100"/>
          <a:sy n="113" d="100"/>
        </p:scale>
        <p:origin x="139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4" d="100"/>
          <a:sy n="84" d="100"/>
        </p:scale>
        <p:origin x="382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4CE56F-DEF3-442C-8CCC-DFF492D58CA2}" type="doc">
      <dgm:prSet loTypeId="urn:microsoft.com/office/officeart/2005/8/layout/orgChart1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13BCDF57-2197-4E23-B27C-2BDC6F1E1E3F}">
      <dgm:prSet phldrT="[テキスト]"/>
      <dgm:spPr/>
      <dgm:t>
        <a:bodyPr/>
        <a:lstStyle/>
        <a:p>
          <a:r>
            <a:rPr kumimoji="1" lang="ja-JP" altLang="en-US" dirty="0">
              <a:latin typeface="ヒラギノ角ゴ ProN W3" panose="020B0300000000000000" pitchFamily="34" charset="-128"/>
              <a:ea typeface="ヒラギノ角ゴ ProN W3" panose="020B0300000000000000" pitchFamily="34" charset="-128"/>
            </a:rPr>
            <a:t>式</a:t>
          </a:r>
          <a:r>
            <a:rPr kumimoji="1" lang="en-US" altLang="ja-JP" dirty="0">
              <a:latin typeface="ヒラギノ角ゴ ProN W3" panose="020B0300000000000000" pitchFamily="34" charset="-128"/>
              <a:ea typeface="ヒラギノ角ゴ ProN W3" panose="020B0300000000000000" pitchFamily="34" charset="-128"/>
            </a:rPr>
            <a:t>(</a:t>
          </a:r>
          <a:r>
            <a:rPr kumimoji="1" lang="ja-JP" altLang="en-US" dirty="0">
              <a:latin typeface="ヒラギノ角ゴ ProN W3" panose="020B0300000000000000" pitchFamily="34" charset="-128"/>
              <a:ea typeface="ヒラギノ角ゴ ProN W3" panose="020B0300000000000000" pitchFamily="34" charset="-128"/>
            </a:rPr>
            <a:t>広義</a:t>
          </a:r>
          <a:r>
            <a:rPr kumimoji="1" lang="en-US" altLang="ja-JP" dirty="0">
              <a:latin typeface="ヒラギノ角ゴ ProN W3" panose="020B0300000000000000" pitchFamily="34" charset="-128"/>
              <a:ea typeface="ヒラギノ角ゴ ProN W3" panose="020B0300000000000000" pitchFamily="34" charset="-128"/>
            </a:rPr>
            <a:t>)</a:t>
          </a:r>
          <a:endParaRPr kumimoji="1" lang="ja-JP" altLang="en-US" dirty="0">
            <a:latin typeface="ヒラギノ角ゴ ProN W3" panose="020B0300000000000000" pitchFamily="34" charset="-128"/>
            <a:ea typeface="ヒラギノ角ゴ ProN W3" panose="020B0300000000000000" pitchFamily="34" charset="-128"/>
          </a:endParaRPr>
        </a:p>
      </dgm:t>
    </dgm:pt>
    <dgm:pt modelId="{1BF72ED1-BB60-4A95-BC7B-6502E418BD7D}" type="parTrans" cxnId="{514E6B5B-FBDD-4BD1-B68C-05EDE27246E5}">
      <dgm:prSet/>
      <dgm:spPr/>
      <dgm:t>
        <a:bodyPr/>
        <a:lstStyle/>
        <a:p>
          <a:endParaRPr kumimoji="1" lang="ja-JP" altLang="en-US">
            <a:latin typeface="ヒラギノ角ゴ ProN W3" panose="020B0300000000000000" pitchFamily="34" charset="-128"/>
            <a:ea typeface="ヒラギノ角ゴ ProN W3" panose="020B0300000000000000" pitchFamily="34" charset="-128"/>
          </a:endParaRPr>
        </a:p>
      </dgm:t>
    </dgm:pt>
    <dgm:pt modelId="{4C87520A-EC97-4040-955A-7A66B6B1BEEB}" type="sibTrans" cxnId="{514E6B5B-FBDD-4BD1-B68C-05EDE27246E5}">
      <dgm:prSet/>
      <dgm:spPr/>
      <dgm:t>
        <a:bodyPr/>
        <a:lstStyle/>
        <a:p>
          <a:endParaRPr kumimoji="1" lang="ja-JP" altLang="en-US">
            <a:latin typeface="ヒラギノ角ゴ ProN W3" panose="020B0300000000000000" pitchFamily="34" charset="-128"/>
            <a:ea typeface="ヒラギノ角ゴ ProN W3" panose="020B0300000000000000" pitchFamily="34" charset="-128"/>
          </a:endParaRPr>
        </a:p>
      </dgm:t>
    </dgm:pt>
    <dgm:pt modelId="{B6F88FA0-AE6F-42A8-964C-74E2C90D7012}">
      <dgm:prSet phldrT="[テキスト]"/>
      <dgm:spPr/>
      <dgm:t>
        <a:bodyPr/>
        <a:lstStyle/>
        <a:p>
          <a:r>
            <a:rPr kumimoji="1" lang="ja-JP" altLang="en-US" dirty="0">
              <a:latin typeface="ヒラギノ角ゴ ProN W3" panose="020B0300000000000000" pitchFamily="34" charset="-128"/>
              <a:ea typeface="ヒラギノ角ゴ ProN W3" panose="020B0300000000000000" pitchFamily="34" charset="-128"/>
            </a:rPr>
            <a:t>式（狭義）</a:t>
          </a:r>
        </a:p>
      </dgm:t>
    </dgm:pt>
    <dgm:pt modelId="{4EC1C582-3B49-44C0-A9D4-E5E7406D7355}" type="parTrans" cxnId="{1F21F04F-DEA4-455F-93B2-149FF8F1AD4F}">
      <dgm:prSet/>
      <dgm:spPr/>
      <dgm:t>
        <a:bodyPr/>
        <a:lstStyle/>
        <a:p>
          <a:endParaRPr kumimoji="1" lang="ja-JP" altLang="en-US">
            <a:latin typeface="ヒラギノ角ゴ ProN W3" panose="020B0300000000000000" pitchFamily="34" charset="-128"/>
            <a:ea typeface="ヒラギノ角ゴ ProN W3" panose="020B0300000000000000" pitchFamily="34" charset="-128"/>
          </a:endParaRPr>
        </a:p>
      </dgm:t>
    </dgm:pt>
    <dgm:pt modelId="{92F287F2-3697-4844-A233-5F18FE11FD4C}" type="sibTrans" cxnId="{1F21F04F-DEA4-455F-93B2-149FF8F1AD4F}">
      <dgm:prSet/>
      <dgm:spPr/>
      <dgm:t>
        <a:bodyPr/>
        <a:lstStyle/>
        <a:p>
          <a:endParaRPr kumimoji="1" lang="ja-JP" altLang="en-US">
            <a:latin typeface="ヒラギノ角ゴ ProN W3" panose="020B0300000000000000" pitchFamily="34" charset="-128"/>
            <a:ea typeface="ヒラギノ角ゴ ProN W3" panose="020B0300000000000000" pitchFamily="34" charset="-128"/>
          </a:endParaRPr>
        </a:p>
      </dgm:t>
    </dgm:pt>
    <dgm:pt modelId="{9423892C-2BAE-4B16-87AC-0FB53CD36DC6}">
      <dgm:prSet phldrT="[テキスト]"/>
      <dgm:spPr/>
      <dgm:t>
        <a:bodyPr/>
        <a:lstStyle/>
        <a:p>
          <a:r>
            <a:rPr kumimoji="1" lang="ja-JP" altLang="en-US" dirty="0">
              <a:latin typeface="ヒラギノ角ゴ ProN W3" panose="020B0300000000000000" pitchFamily="34" charset="-128"/>
              <a:ea typeface="ヒラギノ角ゴ ProN W3" panose="020B0300000000000000" pitchFamily="34" charset="-128"/>
            </a:rPr>
            <a:t>数値形式</a:t>
          </a:r>
        </a:p>
      </dgm:t>
    </dgm:pt>
    <dgm:pt modelId="{CE895511-84D1-402D-9BF0-9131854C9668}" type="parTrans" cxnId="{ED382BDF-1974-4458-B837-BB749F094DD2}">
      <dgm:prSet/>
      <dgm:spPr/>
      <dgm:t>
        <a:bodyPr/>
        <a:lstStyle/>
        <a:p>
          <a:endParaRPr kumimoji="1" lang="ja-JP" altLang="en-US">
            <a:latin typeface="ヒラギノ角ゴ ProN W3" panose="020B0300000000000000" pitchFamily="34" charset="-128"/>
            <a:ea typeface="ヒラギノ角ゴ ProN W3" panose="020B0300000000000000" pitchFamily="34" charset="-128"/>
          </a:endParaRPr>
        </a:p>
      </dgm:t>
    </dgm:pt>
    <dgm:pt modelId="{BC02B0C7-13F2-4CEA-A012-65726C2F877D}" type="sibTrans" cxnId="{ED382BDF-1974-4458-B837-BB749F094DD2}">
      <dgm:prSet/>
      <dgm:spPr/>
      <dgm:t>
        <a:bodyPr/>
        <a:lstStyle/>
        <a:p>
          <a:endParaRPr kumimoji="1" lang="ja-JP" altLang="en-US">
            <a:latin typeface="ヒラギノ角ゴ ProN W3" panose="020B0300000000000000" pitchFamily="34" charset="-128"/>
            <a:ea typeface="ヒラギノ角ゴ ProN W3" panose="020B0300000000000000" pitchFamily="34" charset="-128"/>
          </a:endParaRPr>
        </a:p>
      </dgm:t>
    </dgm:pt>
    <dgm:pt modelId="{E558FC05-35C4-47E3-A631-9A8CD733E673}">
      <dgm:prSet phldrT="[テキスト]"/>
      <dgm:spPr/>
      <dgm:t>
        <a:bodyPr/>
        <a:lstStyle/>
        <a:p>
          <a:r>
            <a:rPr kumimoji="1" lang="ja-JP" altLang="en-US" dirty="0">
              <a:latin typeface="ヒラギノ角ゴ ProN W3" panose="020B0300000000000000" pitchFamily="34" charset="-128"/>
              <a:ea typeface="ヒラギノ角ゴ ProN W3" panose="020B0300000000000000" pitchFamily="34" charset="-128"/>
            </a:rPr>
            <a:t>数</a:t>
          </a:r>
        </a:p>
      </dgm:t>
    </dgm:pt>
    <dgm:pt modelId="{60A5F63D-E96A-4DAB-B37C-0D232F2300A7}" type="parTrans" cxnId="{1C276C5B-072E-46D3-87D6-3C214CC68710}">
      <dgm:prSet/>
      <dgm:spPr/>
      <dgm:t>
        <a:bodyPr/>
        <a:lstStyle/>
        <a:p>
          <a:endParaRPr kumimoji="1" lang="ja-JP" altLang="en-US">
            <a:latin typeface="ヒラギノ角ゴ ProN W3" panose="020B0300000000000000" pitchFamily="34" charset="-128"/>
            <a:ea typeface="ヒラギノ角ゴ ProN W3" panose="020B0300000000000000" pitchFamily="34" charset="-128"/>
          </a:endParaRPr>
        </a:p>
      </dgm:t>
    </dgm:pt>
    <dgm:pt modelId="{9B0816DB-765A-46F0-877E-03D82A902DA9}" type="sibTrans" cxnId="{1C276C5B-072E-46D3-87D6-3C214CC68710}">
      <dgm:prSet/>
      <dgm:spPr/>
      <dgm:t>
        <a:bodyPr/>
        <a:lstStyle/>
        <a:p>
          <a:endParaRPr kumimoji="1" lang="ja-JP" altLang="en-US">
            <a:latin typeface="ヒラギノ角ゴ ProN W3" panose="020B0300000000000000" pitchFamily="34" charset="-128"/>
            <a:ea typeface="ヒラギノ角ゴ ProN W3" panose="020B0300000000000000" pitchFamily="34" charset="-128"/>
          </a:endParaRPr>
        </a:p>
      </dgm:t>
    </dgm:pt>
    <dgm:pt modelId="{B6D2AC55-8281-4104-B4AF-78D4E4024420}">
      <dgm:prSet phldrT="[テキスト]"/>
      <dgm:spPr/>
      <dgm:t>
        <a:bodyPr/>
        <a:lstStyle/>
        <a:p>
          <a:r>
            <a:rPr kumimoji="1" lang="ja-JP" altLang="en-US" dirty="0">
              <a:latin typeface="ヒラギノ角ゴ ProN W3" panose="020B0300000000000000" pitchFamily="34" charset="-128"/>
              <a:ea typeface="ヒラギノ角ゴ ProN W3" panose="020B0300000000000000" pitchFamily="34" charset="-128"/>
            </a:rPr>
            <a:t>関係式</a:t>
          </a:r>
        </a:p>
      </dgm:t>
    </dgm:pt>
    <dgm:pt modelId="{BDAF4D90-83E1-4185-BF5A-55FD9C12D9A7}" type="parTrans" cxnId="{58423DE5-5781-43FD-BC88-BD282F76A9A1}">
      <dgm:prSet/>
      <dgm:spPr/>
      <dgm:t>
        <a:bodyPr/>
        <a:lstStyle/>
        <a:p>
          <a:endParaRPr kumimoji="1" lang="ja-JP" altLang="en-US">
            <a:latin typeface="ヒラギノ角ゴ ProN W3" panose="020B0300000000000000" pitchFamily="34" charset="-128"/>
            <a:ea typeface="ヒラギノ角ゴ ProN W3" panose="020B0300000000000000" pitchFamily="34" charset="-128"/>
          </a:endParaRPr>
        </a:p>
      </dgm:t>
    </dgm:pt>
    <dgm:pt modelId="{7A09CBA5-B0A4-41A8-BDDF-561FD1CC430B}" type="sibTrans" cxnId="{58423DE5-5781-43FD-BC88-BD282F76A9A1}">
      <dgm:prSet/>
      <dgm:spPr/>
      <dgm:t>
        <a:bodyPr/>
        <a:lstStyle/>
        <a:p>
          <a:endParaRPr kumimoji="1" lang="ja-JP" altLang="en-US">
            <a:latin typeface="ヒラギノ角ゴ ProN W3" panose="020B0300000000000000" pitchFamily="34" charset="-128"/>
            <a:ea typeface="ヒラギノ角ゴ ProN W3" panose="020B0300000000000000" pitchFamily="34" charset="-128"/>
          </a:endParaRPr>
        </a:p>
      </dgm:t>
    </dgm:pt>
    <dgm:pt modelId="{C613E212-F373-40E2-8863-29B70577E7EF}">
      <dgm:prSet phldrT="[テキスト]"/>
      <dgm:spPr/>
      <dgm:t>
        <a:bodyPr/>
        <a:lstStyle/>
        <a:p>
          <a:r>
            <a:rPr kumimoji="1" lang="ja-JP" altLang="en-US" dirty="0">
              <a:latin typeface="ヒラギノ角ゴ ProN W3" panose="020B0300000000000000" pitchFamily="34" charset="-128"/>
              <a:ea typeface="ヒラギノ角ゴ ProN W3" panose="020B0300000000000000" pitchFamily="34" charset="-128"/>
            </a:rPr>
            <a:t>命題</a:t>
          </a:r>
        </a:p>
      </dgm:t>
    </dgm:pt>
    <dgm:pt modelId="{EDD5F85F-FDEF-482E-A2DB-2FE3A54F2AFF}" type="parTrans" cxnId="{B360B752-7C3F-45F3-9131-EDEE72ACC447}">
      <dgm:prSet/>
      <dgm:spPr/>
      <dgm:t>
        <a:bodyPr/>
        <a:lstStyle/>
        <a:p>
          <a:endParaRPr kumimoji="1" lang="ja-JP" altLang="en-US">
            <a:latin typeface="ヒラギノ角ゴ ProN W3" panose="020B0300000000000000" pitchFamily="34" charset="-128"/>
            <a:ea typeface="ヒラギノ角ゴ ProN W3" panose="020B0300000000000000" pitchFamily="34" charset="-128"/>
          </a:endParaRPr>
        </a:p>
      </dgm:t>
    </dgm:pt>
    <dgm:pt modelId="{3767B4AE-3981-4442-96D1-577D43EF9968}" type="sibTrans" cxnId="{B360B752-7C3F-45F3-9131-EDEE72ACC447}">
      <dgm:prSet/>
      <dgm:spPr/>
      <dgm:t>
        <a:bodyPr/>
        <a:lstStyle/>
        <a:p>
          <a:endParaRPr kumimoji="1" lang="ja-JP" altLang="en-US">
            <a:latin typeface="ヒラギノ角ゴ ProN W3" panose="020B0300000000000000" pitchFamily="34" charset="-128"/>
            <a:ea typeface="ヒラギノ角ゴ ProN W3" panose="020B0300000000000000" pitchFamily="34" charset="-128"/>
          </a:endParaRPr>
        </a:p>
      </dgm:t>
    </dgm:pt>
    <dgm:pt modelId="{304DF655-A887-4660-AE0C-B5A23631DC1A}">
      <dgm:prSet phldrT="[テキスト]"/>
      <dgm:spPr/>
      <dgm:t>
        <a:bodyPr/>
        <a:lstStyle/>
        <a:p>
          <a:r>
            <a:rPr kumimoji="1" lang="ja-JP" altLang="en-US" dirty="0">
              <a:latin typeface="ヒラギノ角ゴ ProN W3" panose="020B0300000000000000" pitchFamily="34" charset="-128"/>
              <a:ea typeface="ヒラギノ角ゴ ProN W3" panose="020B0300000000000000" pitchFamily="34" charset="-128"/>
            </a:rPr>
            <a:t>命題形式</a:t>
          </a:r>
        </a:p>
      </dgm:t>
    </dgm:pt>
    <dgm:pt modelId="{AB35D9AB-33BE-4A8C-9994-E012C6509401}" type="parTrans" cxnId="{1F1F4595-60FA-4343-9858-DFA1A1915424}">
      <dgm:prSet/>
      <dgm:spPr/>
      <dgm:t>
        <a:bodyPr/>
        <a:lstStyle/>
        <a:p>
          <a:endParaRPr kumimoji="1" lang="ja-JP" altLang="en-US">
            <a:latin typeface="ヒラギノ角ゴ ProN W3" panose="020B0300000000000000" pitchFamily="34" charset="-128"/>
            <a:ea typeface="ヒラギノ角ゴ ProN W3" panose="020B0300000000000000" pitchFamily="34" charset="-128"/>
          </a:endParaRPr>
        </a:p>
      </dgm:t>
    </dgm:pt>
    <dgm:pt modelId="{6473D1EE-0827-4D5C-BD5F-FEC0CA8B76D5}" type="sibTrans" cxnId="{1F1F4595-60FA-4343-9858-DFA1A1915424}">
      <dgm:prSet/>
      <dgm:spPr/>
      <dgm:t>
        <a:bodyPr/>
        <a:lstStyle/>
        <a:p>
          <a:endParaRPr kumimoji="1" lang="ja-JP" altLang="en-US">
            <a:latin typeface="ヒラギノ角ゴ ProN W3" panose="020B0300000000000000" pitchFamily="34" charset="-128"/>
            <a:ea typeface="ヒラギノ角ゴ ProN W3" panose="020B0300000000000000" pitchFamily="34" charset="-128"/>
          </a:endParaRPr>
        </a:p>
      </dgm:t>
    </dgm:pt>
    <dgm:pt modelId="{EF1000C4-B754-4B07-9652-C2F0B2972007}">
      <dgm:prSet phldrT="[テキスト]"/>
      <dgm:spPr/>
      <dgm:t>
        <a:bodyPr/>
        <a:lstStyle/>
        <a:p>
          <a:r>
            <a:rPr kumimoji="1" lang="ja-JP" altLang="en-US" dirty="0">
              <a:latin typeface="ヒラギノ角ゴ ProN W3" panose="020B0300000000000000" pitchFamily="34" charset="-128"/>
              <a:ea typeface="ヒラギノ角ゴ ProN W3" panose="020B0300000000000000" pitchFamily="34" charset="-128"/>
            </a:rPr>
            <a:t>恒等式・方程式</a:t>
          </a:r>
        </a:p>
      </dgm:t>
    </dgm:pt>
    <dgm:pt modelId="{4379B67A-AF91-46C4-B2D9-3891AD8A63FF}" type="parTrans" cxnId="{F82275B8-BF79-4C66-B942-8F64A0916769}">
      <dgm:prSet/>
      <dgm:spPr/>
      <dgm:t>
        <a:bodyPr/>
        <a:lstStyle/>
        <a:p>
          <a:endParaRPr kumimoji="1" lang="ja-JP" altLang="en-US">
            <a:latin typeface="ヒラギノ角ゴ ProN W3" panose="020B0300000000000000" pitchFamily="34" charset="-128"/>
            <a:ea typeface="ヒラギノ角ゴ ProN W3" panose="020B0300000000000000" pitchFamily="34" charset="-128"/>
          </a:endParaRPr>
        </a:p>
      </dgm:t>
    </dgm:pt>
    <dgm:pt modelId="{924F2FF5-366F-4221-9A26-3E48320A9631}" type="sibTrans" cxnId="{F82275B8-BF79-4C66-B942-8F64A0916769}">
      <dgm:prSet/>
      <dgm:spPr/>
      <dgm:t>
        <a:bodyPr/>
        <a:lstStyle/>
        <a:p>
          <a:endParaRPr kumimoji="1" lang="ja-JP" altLang="en-US">
            <a:latin typeface="ヒラギノ角ゴ ProN W3" panose="020B0300000000000000" pitchFamily="34" charset="-128"/>
            <a:ea typeface="ヒラギノ角ゴ ProN W3" panose="020B0300000000000000" pitchFamily="34" charset="-128"/>
          </a:endParaRPr>
        </a:p>
      </dgm:t>
    </dgm:pt>
    <dgm:pt modelId="{A67A9924-5E10-4411-B379-BF29C9BC7A97}">
      <dgm:prSet phldrT="[テキスト]"/>
      <dgm:spPr/>
      <dgm:t>
        <a:bodyPr/>
        <a:lstStyle/>
        <a:p>
          <a:r>
            <a:rPr kumimoji="1" lang="ja-JP" altLang="en-US" dirty="0">
              <a:latin typeface="ヒラギノ角ゴ ProN W3" panose="020B0300000000000000" pitchFamily="34" charset="-128"/>
              <a:ea typeface="ヒラギノ角ゴ ProN W3" panose="020B0300000000000000" pitchFamily="34" charset="-128"/>
            </a:rPr>
            <a:t>不等式</a:t>
          </a:r>
        </a:p>
      </dgm:t>
    </dgm:pt>
    <dgm:pt modelId="{432778BF-83E8-4CD2-B1B3-CD8233E035A8}" type="parTrans" cxnId="{E69015AB-3DBD-445F-B21F-3BC392891896}">
      <dgm:prSet/>
      <dgm:spPr/>
      <dgm:t>
        <a:bodyPr/>
        <a:lstStyle/>
        <a:p>
          <a:endParaRPr kumimoji="1" lang="ja-JP" altLang="en-US">
            <a:latin typeface="ヒラギノ角ゴ ProN W3" panose="020B0300000000000000" pitchFamily="34" charset="-128"/>
            <a:ea typeface="ヒラギノ角ゴ ProN W3" panose="020B0300000000000000" pitchFamily="34" charset="-128"/>
          </a:endParaRPr>
        </a:p>
      </dgm:t>
    </dgm:pt>
    <dgm:pt modelId="{D54D5793-90CD-4001-A5C9-FEDDC0931062}" type="sibTrans" cxnId="{E69015AB-3DBD-445F-B21F-3BC392891896}">
      <dgm:prSet/>
      <dgm:spPr/>
      <dgm:t>
        <a:bodyPr/>
        <a:lstStyle/>
        <a:p>
          <a:endParaRPr kumimoji="1" lang="ja-JP" altLang="en-US">
            <a:latin typeface="ヒラギノ角ゴ ProN W3" panose="020B0300000000000000" pitchFamily="34" charset="-128"/>
            <a:ea typeface="ヒラギノ角ゴ ProN W3" panose="020B0300000000000000" pitchFamily="34" charset="-128"/>
          </a:endParaRPr>
        </a:p>
      </dgm:t>
    </dgm:pt>
    <dgm:pt modelId="{F6E668DC-57FC-4759-80EC-0BAE68262570}" type="pres">
      <dgm:prSet presAssocID="{594CE56F-DEF3-442C-8CCC-DFF492D58CA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65B4446-BFDC-4994-A6AD-07894BD19BD6}" type="pres">
      <dgm:prSet presAssocID="{13BCDF57-2197-4E23-B27C-2BDC6F1E1E3F}" presName="hierRoot1" presStyleCnt="0">
        <dgm:presLayoutVars>
          <dgm:hierBranch val="init"/>
        </dgm:presLayoutVars>
      </dgm:prSet>
      <dgm:spPr/>
    </dgm:pt>
    <dgm:pt modelId="{0BA9C34F-97AB-4785-9193-FAD694B47464}" type="pres">
      <dgm:prSet presAssocID="{13BCDF57-2197-4E23-B27C-2BDC6F1E1E3F}" presName="rootComposite1" presStyleCnt="0"/>
      <dgm:spPr/>
    </dgm:pt>
    <dgm:pt modelId="{0A47E810-050C-4E1F-9A71-425186D1FB04}" type="pres">
      <dgm:prSet presAssocID="{13BCDF57-2197-4E23-B27C-2BDC6F1E1E3F}" presName="rootText1" presStyleLbl="node0" presStyleIdx="0" presStyleCnt="1">
        <dgm:presLayoutVars>
          <dgm:chPref val="3"/>
        </dgm:presLayoutVars>
      </dgm:prSet>
      <dgm:spPr/>
    </dgm:pt>
    <dgm:pt modelId="{A5DE5057-707B-4141-8FCF-9223A7B1A8BA}" type="pres">
      <dgm:prSet presAssocID="{13BCDF57-2197-4E23-B27C-2BDC6F1E1E3F}" presName="rootConnector1" presStyleLbl="node1" presStyleIdx="0" presStyleCnt="0"/>
      <dgm:spPr/>
    </dgm:pt>
    <dgm:pt modelId="{B4596F7B-069C-4560-B958-1B56AA0D1BD4}" type="pres">
      <dgm:prSet presAssocID="{13BCDF57-2197-4E23-B27C-2BDC6F1E1E3F}" presName="hierChild2" presStyleCnt="0"/>
      <dgm:spPr/>
    </dgm:pt>
    <dgm:pt modelId="{431D4686-4E89-41F9-8DE3-D72AE72946B7}" type="pres">
      <dgm:prSet presAssocID="{4EC1C582-3B49-44C0-A9D4-E5E7406D7355}" presName="Name37" presStyleLbl="parChTrans1D2" presStyleIdx="0" presStyleCnt="2"/>
      <dgm:spPr/>
    </dgm:pt>
    <dgm:pt modelId="{205877D9-6777-46F8-A21E-5EBA230BDFD5}" type="pres">
      <dgm:prSet presAssocID="{B6F88FA0-AE6F-42A8-964C-74E2C90D7012}" presName="hierRoot2" presStyleCnt="0">
        <dgm:presLayoutVars>
          <dgm:hierBranch val="init"/>
        </dgm:presLayoutVars>
      </dgm:prSet>
      <dgm:spPr/>
    </dgm:pt>
    <dgm:pt modelId="{A46F46D6-0420-44B4-8370-7CF1A3BDA105}" type="pres">
      <dgm:prSet presAssocID="{B6F88FA0-AE6F-42A8-964C-74E2C90D7012}" presName="rootComposite" presStyleCnt="0"/>
      <dgm:spPr/>
    </dgm:pt>
    <dgm:pt modelId="{B50A19EA-B82C-4B68-A7C4-C7FCC7742218}" type="pres">
      <dgm:prSet presAssocID="{B6F88FA0-AE6F-42A8-964C-74E2C90D7012}" presName="rootText" presStyleLbl="node2" presStyleIdx="0" presStyleCnt="2" custLinFactNeighborX="-41458" custLinFactNeighborY="2477">
        <dgm:presLayoutVars>
          <dgm:chPref val="3"/>
        </dgm:presLayoutVars>
      </dgm:prSet>
      <dgm:spPr/>
    </dgm:pt>
    <dgm:pt modelId="{C65F4F43-C0B9-433E-A904-812CBA1AA487}" type="pres">
      <dgm:prSet presAssocID="{B6F88FA0-AE6F-42A8-964C-74E2C90D7012}" presName="rootConnector" presStyleLbl="node2" presStyleIdx="0" presStyleCnt="2"/>
      <dgm:spPr/>
    </dgm:pt>
    <dgm:pt modelId="{A5D6559D-36B2-4278-B968-15F73726AF14}" type="pres">
      <dgm:prSet presAssocID="{B6F88FA0-AE6F-42A8-964C-74E2C90D7012}" presName="hierChild4" presStyleCnt="0"/>
      <dgm:spPr/>
    </dgm:pt>
    <dgm:pt modelId="{41B9C3A8-B80F-4EC6-B0A6-AA18F4FF14DE}" type="pres">
      <dgm:prSet presAssocID="{CE895511-84D1-402D-9BF0-9131854C9668}" presName="Name37" presStyleLbl="parChTrans1D3" presStyleIdx="0" presStyleCnt="4"/>
      <dgm:spPr/>
    </dgm:pt>
    <dgm:pt modelId="{2632186C-CBBA-42C9-9BE5-93F01548942D}" type="pres">
      <dgm:prSet presAssocID="{9423892C-2BAE-4B16-87AC-0FB53CD36DC6}" presName="hierRoot2" presStyleCnt="0">
        <dgm:presLayoutVars>
          <dgm:hierBranch val="init"/>
        </dgm:presLayoutVars>
      </dgm:prSet>
      <dgm:spPr/>
    </dgm:pt>
    <dgm:pt modelId="{54C16B5D-E971-4759-85FC-852E6DFBA209}" type="pres">
      <dgm:prSet presAssocID="{9423892C-2BAE-4B16-87AC-0FB53CD36DC6}" presName="rootComposite" presStyleCnt="0"/>
      <dgm:spPr/>
    </dgm:pt>
    <dgm:pt modelId="{8E8E4E17-9CA8-4266-9A79-1EC01AA5C374}" type="pres">
      <dgm:prSet presAssocID="{9423892C-2BAE-4B16-87AC-0FB53CD36DC6}" presName="rootText" presStyleLbl="node3" presStyleIdx="0" presStyleCnt="4">
        <dgm:presLayoutVars>
          <dgm:chPref val="3"/>
        </dgm:presLayoutVars>
      </dgm:prSet>
      <dgm:spPr/>
    </dgm:pt>
    <dgm:pt modelId="{B2849682-8034-4B7E-8FD2-CD455AA1CCB8}" type="pres">
      <dgm:prSet presAssocID="{9423892C-2BAE-4B16-87AC-0FB53CD36DC6}" presName="rootConnector" presStyleLbl="node3" presStyleIdx="0" presStyleCnt="4"/>
      <dgm:spPr/>
    </dgm:pt>
    <dgm:pt modelId="{64195033-EA74-40A4-9E7C-2F6510ABBC66}" type="pres">
      <dgm:prSet presAssocID="{9423892C-2BAE-4B16-87AC-0FB53CD36DC6}" presName="hierChild4" presStyleCnt="0"/>
      <dgm:spPr/>
    </dgm:pt>
    <dgm:pt modelId="{B72950C2-A471-470E-8463-560DACF276DC}" type="pres">
      <dgm:prSet presAssocID="{9423892C-2BAE-4B16-87AC-0FB53CD36DC6}" presName="hierChild5" presStyleCnt="0"/>
      <dgm:spPr/>
    </dgm:pt>
    <dgm:pt modelId="{90DA515E-09E2-43F2-A167-EE1C75911CAE}" type="pres">
      <dgm:prSet presAssocID="{60A5F63D-E96A-4DAB-B37C-0D232F2300A7}" presName="Name37" presStyleLbl="parChTrans1D3" presStyleIdx="1" presStyleCnt="4"/>
      <dgm:spPr/>
    </dgm:pt>
    <dgm:pt modelId="{682DE019-D803-48A5-8869-62737B2186CD}" type="pres">
      <dgm:prSet presAssocID="{E558FC05-35C4-47E3-A631-9A8CD733E673}" presName="hierRoot2" presStyleCnt="0">
        <dgm:presLayoutVars>
          <dgm:hierBranch val="init"/>
        </dgm:presLayoutVars>
      </dgm:prSet>
      <dgm:spPr/>
    </dgm:pt>
    <dgm:pt modelId="{0ECE40D6-EA2E-4556-AE57-6599C468D5F4}" type="pres">
      <dgm:prSet presAssocID="{E558FC05-35C4-47E3-A631-9A8CD733E673}" presName="rootComposite" presStyleCnt="0"/>
      <dgm:spPr/>
    </dgm:pt>
    <dgm:pt modelId="{D3608580-581E-4C73-8E1A-4A13D649F906}" type="pres">
      <dgm:prSet presAssocID="{E558FC05-35C4-47E3-A631-9A8CD733E673}" presName="rootText" presStyleLbl="node3" presStyleIdx="1" presStyleCnt="4">
        <dgm:presLayoutVars>
          <dgm:chPref val="3"/>
        </dgm:presLayoutVars>
      </dgm:prSet>
      <dgm:spPr/>
    </dgm:pt>
    <dgm:pt modelId="{E5120F52-9CED-4BDD-AA97-6D87019F1077}" type="pres">
      <dgm:prSet presAssocID="{E558FC05-35C4-47E3-A631-9A8CD733E673}" presName="rootConnector" presStyleLbl="node3" presStyleIdx="1" presStyleCnt="4"/>
      <dgm:spPr/>
    </dgm:pt>
    <dgm:pt modelId="{BF314409-DD12-424F-840F-358986A7FAC8}" type="pres">
      <dgm:prSet presAssocID="{E558FC05-35C4-47E3-A631-9A8CD733E673}" presName="hierChild4" presStyleCnt="0"/>
      <dgm:spPr/>
    </dgm:pt>
    <dgm:pt modelId="{D400CE66-A297-4498-995F-6EF5E867CA63}" type="pres">
      <dgm:prSet presAssocID="{E558FC05-35C4-47E3-A631-9A8CD733E673}" presName="hierChild5" presStyleCnt="0"/>
      <dgm:spPr/>
    </dgm:pt>
    <dgm:pt modelId="{BF6BD16B-A054-483F-8B0A-E2FE59A1FEC1}" type="pres">
      <dgm:prSet presAssocID="{B6F88FA0-AE6F-42A8-964C-74E2C90D7012}" presName="hierChild5" presStyleCnt="0"/>
      <dgm:spPr/>
    </dgm:pt>
    <dgm:pt modelId="{46EB3AE8-26F9-4077-85CC-C726301F2147}" type="pres">
      <dgm:prSet presAssocID="{BDAF4D90-83E1-4185-BF5A-55FD9C12D9A7}" presName="Name37" presStyleLbl="parChTrans1D2" presStyleIdx="1" presStyleCnt="2"/>
      <dgm:spPr/>
    </dgm:pt>
    <dgm:pt modelId="{35798439-3230-448A-A4C9-CE6FA53CA65E}" type="pres">
      <dgm:prSet presAssocID="{B6D2AC55-8281-4104-B4AF-78D4E4024420}" presName="hierRoot2" presStyleCnt="0">
        <dgm:presLayoutVars>
          <dgm:hierBranch val="init"/>
        </dgm:presLayoutVars>
      </dgm:prSet>
      <dgm:spPr/>
    </dgm:pt>
    <dgm:pt modelId="{C6DE35D8-3E40-41D9-A832-D8178205BFCF}" type="pres">
      <dgm:prSet presAssocID="{B6D2AC55-8281-4104-B4AF-78D4E4024420}" presName="rootComposite" presStyleCnt="0"/>
      <dgm:spPr/>
    </dgm:pt>
    <dgm:pt modelId="{BD66CCB1-1C0A-4131-940B-D2D82A997AB4}" type="pres">
      <dgm:prSet presAssocID="{B6D2AC55-8281-4104-B4AF-78D4E4024420}" presName="rootText" presStyleLbl="node2" presStyleIdx="1" presStyleCnt="2">
        <dgm:presLayoutVars>
          <dgm:chPref val="3"/>
        </dgm:presLayoutVars>
      </dgm:prSet>
      <dgm:spPr/>
    </dgm:pt>
    <dgm:pt modelId="{82D37851-944A-42CA-BAE8-C28B1FA1C54F}" type="pres">
      <dgm:prSet presAssocID="{B6D2AC55-8281-4104-B4AF-78D4E4024420}" presName="rootConnector" presStyleLbl="node2" presStyleIdx="1" presStyleCnt="2"/>
      <dgm:spPr/>
    </dgm:pt>
    <dgm:pt modelId="{23ADB3AA-0DDA-4B7C-8B68-3F5BAC9E4115}" type="pres">
      <dgm:prSet presAssocID="{B6D2AC55-8281-4104-B4AF-78D4E4024420}" presName="hierChild4" presStyleCnt="0"/>
      <dgm:spPr/>
    </dgm:pt>
    <dgm:pt modelId="{0B303641-8306-4324-8EC0-D9C2C67663EE}" type="pres">
      <dgm:prSet presAssocID="{EDD5F85F-FDEF-482E-A2DB-2FE3A54F2AFF}" presName="Name37" presStyleLbl="parChTrans1D3" presStyleIdx="2" presStyleCnt="4"/>
      <dgm:spPr/>
    </dgm:pt>
    <dgm:pt modelId="{8078E3C8-06CF-417E-AE5C-609C32BCE8F4}" type="pres">
      <dgm:prSet presAssocID="{C613E212-F373-40E2-8863-29B70577E7EF}" presName="hierRoot2" presStyleCnt="0">
        <dgm:presLayoutVars>
          <dgm:hierBranch val="init"/>
        </dgm:presLayoutVars>
      </dgm:prSet>
      <dgm:spPr/>
    </dgm:pt>
    <dgm:pt modelId="{5C29583F-9F34-46FF-8C3B-14B52A28B621}" type="pres">
      <dgm:prSet presAssocID="{C613E212-F373-40E2-8863-29B70577E7EF}" presName="rootComposite" presStyleCnt="0"/>
      <dgm:spPr/>
    </dgm:pt>
    <dgm:pt modelId="{C58AAFAE-F371-4F90-ADFA-7A13D5617132}" type="pres">
      <dgm:prSet presAssocID="{C613E212-F373-40E2-8863-29B70577E7EF}" presName="rootText" presStyleLbl="node3" presStyleIdx="2" presStyleCnt="4">
        <dgm:presLayoutVars>
          <dgm:chPref val="3"/>
        </dgm:presLayoutVars>
      </dgm:prSet>
      <dgm:spPr/>
    </dgm:pt>
    <dgm:pt modelId="{2CDB0ACC-2821-43C8-AC1C-BFBB3ABFC71E}" type="pres">
      <dgm:prSet presAssocID="{C613E212-F373-40E2-8863-29B70577E7EF}" presName="rootConnector" presStyleLbl="node3" presStyleIdx="2" presStyleCnt="4"/>
      <dgm:spPr/>
    </dgm:pt>
    <dgm:pt modelId="{90C29876-7432-4848-BC62-5B06FEBCA2C1}" type="pres">
      <dgm:prSet presAssocID="{C613E212-F373-40E2-8863-29B70577E7EF}" presName="hierChild4" presStyleCnt="0"/>
      <dgm:spPr/>
    </dgm:pt>
    <dgm:pt modelId="{902BCCDA-7822-41DE-886C-10503F61E432}" type="pres">
      <dgm:prSet presAssocID="{C613E212-F373-40E2-8863-29B70577E7EF}" presName="hierChild5" presStyleCnt="0"/>
      <dgm:spPr/>
    </dgm:pt>
    <dgm:pt modelId="{EC37F112-A739-476D-9C9C-38A8591F8ECD}" type="pres">
      <dgm:prSet presAssocID="{AB35D9AB-33BE-4A8C-9994-E012C6509401}" presName="Name37" presStyleLbl="parChTrans1D3" presStyleIdx="3" presStyleCnt="4"/>
      <dgm:spPr/>
    </dgm:pt>
    <dgm:pt modelId="{AF272B06-5F30-48FF-8735-84C0227F1031}" type="pres">
      <dgm:prSet presAssocID="{304DF655-A887-4660-AE0C-B5A23631DC1A}" presName="hierRoot2" presStyleCnt="0">
        <dgm:presLayoutVars>
          <dgm:hierBranch val="init"/>
        </dgm:presLayoutVars>
      </dgm:prSet>
      <dgm:spPr/>
    </dgm:pt>
    <dgm:pt modelId="{5B714F6C-C378-4C59-B545-7705A10E20A2}" type="pres">
      <dgm:prSet presAssocID="{304DF655-A887-4660-AE0C-B5A23631DC1A}" presName="rootComposite" presStyleCnt="0"/>
      <dgm:spPr/>
    </dgm:pt>
    <dgm:pt modelId="{237EC315-D561-42B9-BCBA-D23009B80BE7}" type="pres">
      <dgm:prSet presAssocID="{304DF655-A887-4660-AE0C-B5A23631DC1A}" presName="rootText" presStyleLbl="node3" presStyleIdx="3" presStyleCnt="4">
        <dgm:presLayoutVars>
          <dgm:chPref val="3"/>
        </dgm:presLayoutVars>
      </dgm:prSet>
      <dgm:spPr/>
    </dgm:pt>
    <dgm:pt modelId="{86B29F9F-ED02-4C34-BAC2-997BFE9C30EA}" type="pres">
      <dgm:prSet presAssocID="{304DF655-A887-4660-AE0C-B5A23631DC1A}" presName="rootConnector" presStyleLbl="node3" presStyleIdx="3" presStyleCnt="4"/>
      <dgm:spPr/>
    </dgm:pt>
    <dgm:pt modelId="{F780C92B-2188-4D7A-926E-62E2A3EED936}" type="pres">
      <dgm:prSet presAssocID="{304DF655-A887-4660-AE0C-B5A23631DC1A}" presName="hierChild4" presStyleCnt="0"/>
      <dgm:spPr/>
    </dgm:pt>
    <dgm:pt modelId="{9BFB95BA-F263-46B7-B2E4-4128F824E468}" type="pres">
      <dgm:prSet presAssocID="{4379B67A-AF91-46C4-B2D9-3891AD8A63FF}" presName="Name37" presStyleLbl="parChTrans1D4" presStyleIdx="0" presStyleCnt="2"/>
      <dgm:spPr/>
    </dgm:pt>
    <dgm:pt modelId="{660B6C9A-26AA-49E9-84C1-944F3275EB48}" type="pres">
      <dgm:prSet presAssocID="{EF1000C4-B754-4B07-9652-C2F0B2972007}" presName="hierRoot2" presStyleCnt="0">
        <dgm:presLayoutVars>
          <dgm:hierBranch val="init"/>
        </dgm:presLayoutVars>
      </dgm:prSet>
      <dgm:spPr/>
    </dgm:pt>
    <dgm:pt modelId="{812F2F2D-7896-4328-83E2-50024E17B2C9}" type="pres">
      <dgm:prSet presAssocID="{EF1000C4-B754-4B07-9652-C2F0B2972007}" presName="rootComposite" presStyleCnt="0"/>
      <dgm:spPr/>
    </dgm:pt>
    <dgm:pt modelId="{CDA82BC8-186F-4A38-8F17-6F5F0307FDC1}" type="pres">
      <dgm:prSet presAssocID="{EF1000C4-B754-4B07-9652-C2F0B2972007}" presName="rootText" presStyleLbl="node4" presStyleIdx="0" presStyleCnt="2" custScaleX="181809">
        <dgm:presLayoutVars>
          <dgm:chPref val="3"/>
        </dgm:presLayoutVars>
      </dgm:prSet>
      <dgm:spPr/>
    </dgm:pt>
    <dgm:pt modelId="{7E3B1B67-0E27-486C-9E08-69B1D72ADE08}" type="pres">
      <dgm:prSet presAssocID="{EF1000C4-B754-4B07-9652-C2F0B2972007}" presName="rootConnector" presStyleLbl="node4" presStyleIdx="0" presStyleCnt="2"/>
      <dgm:spPr/>
    </dgm:pt>
    <dgm:pt modelId="{C30E4B88-E113-449A-967C-2F7880C918EA}" type="pres">
      <dgm:prSet presAssocID="{EF1000C4-B754-4B07-9652-C2F0B2972007}" presName="hierChild4" presStyleCnt="0"/>
      <dgm:spPr/>
    </dgm:pt>
    <dgm:pt modelId="{1BE71783-9DC0-4B32-9EBA-24EAE427866F}" type="pres">
      <dgm:prSet presAssocID="{EF1000C4-B754-4B07-9652-C2F0B2972007}" presName="hierChild5" presStyleCnt="0"/>
      <dgm:spPr/>
    </dgm:pt>
    <dgm:pt modelId="{1B42F723-2588-47D7-AAB6-EE03AD3F6289}" type="pres">
      <dgm:prSet presAssocID="{432778BF-83E8-4CD2-B1B3-CD8233E035A8}" presName="Name37" presStyleLbl="parChTrans1D4" presStyleIdx="1" presStyleCnt="2"/>
      <dgm:spPr/>
    </dgm:pt>
    <dgm:pt modelId="{8B37CAFA-D370-4993-8EC6-0A8E098CDB43}" type="pres">
      <dgm:prSet presAssocID="{A67A9924-5E10-4411-B379-BF29C9BC7A97}" presName="hierRoot2" presStyleCnt="0">
        <dgm:presLayoutVars>
          <dgm:hierBranch val="init"/>
        </dgm:presLayoutVars>
      </dgm:prSet>
      <dgm:spPr/>
    </dgm:pt>
    <dgm:pt modelId="{CFED23C9-8550-4A9E-80C1-1DD27CFCF4C8}" type="pres">
      <dgm:prSet presAssocID="{A67A9924-5E10-4411-B379-BF29C9BC7A97}" presName="rootComposite" presStyleCnt="0"/>
      <dgm:spPr/>
    </dgm:pt>
    <dgm:pt modelId="{991B381B-8285-438A-AD03-466E2C153BA8}" type="pres">
      <dgm:prSet presAssocID="{A67A9924-5E10-4411-B379-BF29C9BC7A97}" presName="rootText" presStyleLbl="node4" presStyleIdx="1" presStyleCnt="2" custScaleX="181809" custLinFactNeighborX="4131" custLinFactNeighborY="50285">
        <dgm:presLayoutVars>
          <dgm:chPref val="3"/>
        </dgm:presLayoutVars>
      </dgm:prSet>
      <dgm:spPr/>
    </dgm:pt>
    <dgm:pt modelId="{96F10D42-15D8-4019-B44F-0765C3BE3C75}" type="pres">
      <dgm:prSet presAssocID="{A67A9924-5E10-4411-B379-BF29C9BC7A97}" presName="rootConnector" presStyleLbl="node4" presStyleIdx="1" presStyleCnt="2"/>
      <dgm:spPr/>
    </dgm:pt>
    <dgm:pt modelId="{8CDF1205-6FC1-42CE-A7C0-F8DA0FDBE11B}" type="pres">
      <dgm:prSet presAssocID="{A67A9924-5E10-4411-B379-BF29C9BC7A97}" presName="hierChild4" presStyleCnt="0"/>
      <dgm:spPr/>
    </dgm:pt>
    <dgm:pt modelId="{D7373AAA-3A9C-4117-A69D-029C37500D4E}" type="pres">
      <dgm:prSet presAssocID="{A67A9924-5E10-4411-B379-BF29C9BC7A97}" presName="hierChild5" presStyleCnt="0"/>
      <dgm:spPr/>
    </dgm:pt>
    <dgm:pt modelId="{E589B7F1-4A0B-4ED2-BFC9-3A34890BC398}" type="pres">
      <dgm:prSet presAssocID="{304DF655-A887-4660-AE0C-B5A23631DC1A}" presName="hierChild5" presStyleCnt="0"/>
      <dgm:spPr/>
    </dgm:pt>
    <dgm:pt modelId="{640E7E0C-5A21-47C7-A9C8-BCA0B3C92AC3}" type="pres">
      <dgm:prSet presAssocID="{B6D2AC55-8281-4104-B4AF-78D4E4024420}" presName="hierChild5" presStyleCnt="0"/>
      <dgm:spPr/>
    </dgm:pt>
    <dgm:pt modelId="{F34E02C0-77BB-4314-9604-9A3E4FB2DF8B}" type="pres">
      <dgm:prSet presAssocID="{13BCDF57-2197-4E23-B27C-2BDC6F1E1E3F}" presName="hierChild3" presStyleCnt="0"/>
      <dgm:spPr/>
    </dgm:pt>
  </dgm:ptLst>
  <dgm:cxnLst>
    <dgm:cxn modelId="{EAEFCF06-5936-4FB4-A9AD-164C62A5A9B5}" type="presOf" srcId="{CE895511-84D1-402D-9BF0-9131854C9668}" destId="{41B9C3A8-B80F-4EC6-B0A6-AA18F4FF14DE}" srcOrd="0" destOrd="0" presId="urn:microsoft.com/office/officeart/2005/8/layout/orgChart1"/>
    <dgm:cxn modelId="{5E465112-0383-493F-8DA1-9C21CDBB0FBE}" type="presOf" srcId="{4EC1C582-3B49-44C0-A9D4-E5E7406D7355}" destId="{431D4686-4E89-41F9-8DE3-D72AE72946B7}" srcOrd="0" destOrd="0" presId="urn:microsoft.com/office/officeart/2005/8/layout/orgChart1"/>
    <dgm:cxn modelId="{D462251A-86BD-4B89-BD50-1411ACF79D28}" type="presOf" srcId="{C613E212-F373-40E2-8863-29B70577E7EF}" destId="{C58AAFAE-F371-4F90-ADFA-7A13D5617132}" srcOrd="0" destOrd="0" presId="urn:microsoft.com/office/officeart/2005/8/layout/orgChart1"/>
    <dgm:cxn modelId="{8F411320-26BD-4610-94EE-8DC6482F9AAE}" type="presOf" srcId="{EDD5F85F-FDEF-482E-A2DB-2FE3A54F2AFF}" destId="{0B303641-8306-4324-8EC0-D9C2C67663EE}" srcOrd="0" destOrd="0" presId="urn:microsoft.com/office/officeart/2005/8/layout/orgChart1"/>
    <dgm:cxn modelId="{A774D820-CBE8-4117-ADD7-09D35F6D630D}" type="presOf" srcId="{BDAF4D90-83E1-4185-BF5A-55FD9C12D9A7}" destId="{46EB3AE8-26F9-4077-85CC-C726301F2147}" srcOrd="0" destOrd="0" presId="urn:microsoft.com/office/officeart/2005/8/layout/orgChart1"/>
    <dgm:cxn modelId="{FC1EEB21-1CE8-4457-BAB4-B531F2286BCE}" type="presOf" srcId="{B6D2AC55-8281-4104-B4AF-78D4E4024420}" destId="{BD66CCB1-1C0A-4131-940B-D2D82A997AB4}" srcOrd="0" destOrd="0" presId="urn:microsoft.com/office/officeart/2005/8/layout/orgChart1"/>
    <dgm:cxn modelId="{78121D22-702C-4635-AEED-927C1B3A7F44}" type="presOf" srcId="{13BCDF57-2197-4E23-B27C-2BDC6F1E1E3F}" destId="{A5DE5057-707B-4141-8FCF-9223A7B1A8BA}" srcOrd="1" destOrd="0" presId="urn:microsoft.com/office/officeart/2005/8/layout/orgChart1"/>
    <dgm:cxn modelId="{647B5D25-931C-4EA9-B03F-FC44050875D4}" type="presOf" srcId="{304DF655-A887-4660-AE0C-B5A23631DC1A}" destId="{237EC315-D561-42B9-BCBA-D23009B80BE7}" srcOrd="0" destOrd="0" presId="urn:microsoft.com/office/officeart/2005/8/layout/orgChart1"/>
    <dgm:cxn modelId="{787D5626-879A-4C8F-B07F-8C2822452F4C}" type="presOf" srcId="{4379B67A-AF91-46C4-B2D9-3891AD8A63FF}" destId="{9BFB95BA-F263-46B7-B2E4-4128F824E468}" srcOrd="0" destOrd="0" presId="urn:microsoft.com/office/officeart/2005/8/layout/orgChart1"/>
    <dgm:cxn modelId="{3A6B5527-26E5-446C-8713-1821E27D3FD5}" type="presOf" srcId="{B6D2AC55-8281-4104-B4AF-78D4E4024420}" destId="{82D37851-944A-42CA-BAE8-C28B1FA1C54F}" srcOrd="1" destOrd="0" presId="urn:microsoft.com/office/officeart/2005/8/layout/orgChart1"/>
    <dgm:cxn modelId="{F59BC63C-81E4-477C-9B5C-564F8D9E6A60}" type="presOf" srcId="{E558FC05-35C4-47E3-A631-9A8CD733E673}" destId="{D3608580-581E-4C73-8E1A-4A13D649F906}" srcOrd="0" destOrd="0" presId="urn:microsoft.com/office/officeart/2005/8/layout/orgChart1"/>
    <dgm:cxn modelId="{514E6B5B-FBDD-4BD1-B68C-05EDE27246E5}" srcId="{594CE56F-DEF3-442C-8CCC-DFF492D58CA2}" destId="{13BCDF57-2197-4E23-B27C-2BDC6F1E1E3F}" srcOrd="0" destOrd="0" parTransId="{1BF72ED1-BB60-4A95-BC7B-6502E418BD7D}" sibTransId="{4C87520A-EC97-4040-955A-7A66B6B1BEEB}"/>
    <dgm:cxn modelId="{1C276C5B-072E-46D3-87D6-3C214CC68710}" srcId="{B6F88FA0-AE6F-42A8-964C-74E2C90D7012}" destId="{E558FC05-35C4-47E3-A631-9A8CD733E673}" srcOrd="1" destOrd="0" parTransId="{60A5F63D-E96A-4DAB-B37C-0D232F2300A7}" sibTransId="{9B0816DB-765A-46F0-877E-03D82A902DA9}"/>
    <dgm:cxn modelId="{30B9A65F-03E0-4EF1-A9E6-2FC6E6165970}" type="presOf" srcId="{9423892C-2BAE-4B16-87AC-0FB53CD36DC6}" destId="{B2849682-8034-4B7E-8FD2-CD455AA1CCB8}" srcOrd="1" destOrd="0" presId="urn:microsoft.com/office/officeart/2005/8/layout/orgChart1"/>
    <dgm:cxn modelId="{6BFBB847-ED97-4E36-9570-C0BFC77D0FB2}" type="presOf" srcId="{EF1000C4-B754-4B07-9652-C2F0B2972007}" destId="{7E3B1B67-0E27-486C-9E08-69B1D72ADE08}" srcOrd="1" destOrd="0" presId="urn:microsoft.com/office/officeart/2005/8/layout/orgChart1"/>
    <dgm:cxn modelId="{1F21F04F-DEA4-455F-93B2-149FF8F1AD4F}" srcId="{13BCDF57-2197-4E23-B27C-2BDC6F1E1E3F}" destId="{B6F88FA0-AE6F-42A8-964C-74E2C90D7012}" srcOrd="0" destOrd="0" parTransId="{4EC1C582-3B49-44C0-A9D4-E5E7406D7355}" sibTransId="{92F287F2-3697-4844-A233-5F18FE11FD4C}"/>
    <dgm:cxn modelId="{B360B752-7C3F-45F3-9131-EDEE72ACC447}" srcId="{B6D2AC55-8281-4104-B4AF-78D4E4024420}" destId="{C613E212-F373-40E2-8863-29B70577E7EF}" srcOrd="0" destOrd="0" parTransId="{EDD5F85F-FDEF-482E-A2DB-2FE3A54F2AFF}" sibTransId="{3767B4AE-3981-4442-96D1-577D43EF9968}"/>
    <dgm:cxn modelId="{20F1EB77-BB71-4A43-82D4-D8B66A238050}" type="presOf" srcId="{E558FC05-35C4-47E3-A631-9A8CD733E673}" destId="{E5120F52-9CED-4BDD-AA97-6D87019F1077}" srcOrd="1" destOrd="0" presId="urn:microsoft.com/office/officeart/2005/8/layout/orgChart1"/>
    <dgm:cxn modelId="{82298582-3089-47F3-99A8-59DEBEF8186D}" type="presOf" srcId="{B6F88FA0-AE6F-42A8-964C-74E2C90D7012}" destId="{C65F4F43-C0B9-433E-A904-812CBA1AA487}" srcOrd="1" destOrd="0" presId="urn:microsoft.com/office/officeart/2005/8/layout/orgChart1"/>
    <dgm:cxn modelId="{39F03184-020C-4C3C-804A-A586B2A599FB}" type="presOf" srcId="{60A5F63D-E96A-4DAB-B37C-0D232F2300A7}" destId="{90DA515E-09E2-43F2-A167-EE1C75911CAE}" srcOrd="0" destOrd="0" presId="urn:microsoft.com/office/officeart/2005/8/layout/orgChart1"/>
    <dgm:cxn modelId="{1F1F4595-60FA-4343-9858-DFA1A1915424}" srcId="{B6D2AC55-8281-4104-B4AF-78D4E4024420}" destId="{304DF655-A887-4660-AE0C-B5A23631DC1A}" srcOrd="1" destOrd="0" parTransId="{AB35D9AB-33BE-4A8C-9994-E012C6509401}" sibTransId="{6473D1EE-0827-4D5C-BD5F-FEC0CA8B76D5}"/>
    <dgm:cxn modelId="{671C9A95-F602-46FA-A783-407B7EE14A91}" type="presOf" srcId="{A67A9924-5E10-4411-B379-BF29C9BC7A97}" destId="{991B381B-8285-438A-AD03-466E2C153BA8}" srcOrd="0" destOrd="0" presId="urn:microsoft.com/office/officeart/2005/8/layout/orgChart1"/>
    <dgm:cxn modelId="{E69015AB-3DBD-445F-B21F-3BC392891896}" srcId="{304DF655-A887-4660-AE0C-B5A23631DC1A}" destId="{A67A9924-5E10-4411-B379-BF29C9BC7A97}" srcOrd="1" destOrd="0" parTransId="{432778BF-83E8-4CD2-B1B3-CD8233E035A8}" sibTransId="{D54D5793-90CD-4001-A5C9-FEDDC0931062}"/>
    <dgm:cxn modelId="{89B1A6AD-C090-4933-B614-8686559C7F91}" type="presOf" srcId="{EF1000C4-B754-4B07-9652-C2F0B2972007}" destId="{CDA82BC8-186F-4A38-8F17-6F5F0307FDC1}" srcOrd="0" destOrd="0" presId="urn:microsoft.com/office/officeart/2005/8/layout/orgChart1"/>
    <dgm:cxn modelId="{F82275B8-BF79-4C66-B942-8F64A0916769}" srcId="{304DF655-A887-4660-AE0C-B5A23631DC1A}" destId="{EF1000C4-B754-4B07-9652-C2F0B2972007}" srcOrd="0" destOrd="0" parTransId="{4379B67A-AF91-46C4-B2D9-3891AD8A63FF}" sibTransId="{924F2FF5-366F-4221-9A26-3E48320A9631}"/>
    <dgm:cxn modelId="{19E07FBC-8B5F-4882-8BAA-610283FF82B0}" type="presOf" srcId="{594CE56F-DEF3-442C-8CCC-DFF492D58CA2}" destId="{F6E668DC-57FC-4759-80EC-0BAE68262570}" srcOrd="0" destOrd="0" presId="urn:microsoft.com/office/officeart/2005/8/layout/orgChart1"/>
    <dgm:cxn modelId="{130BC4C2-1BFB-415F-AD12-7C9C200F3DDA}" type="presOf" srcId="{A67A9924-5E10-4411-B379-BF29C9BC7A97}" destId="{96F10D42-15D8-4019-B44F-0765C3BE3C75}" srcOrd="1" destOrd="0" presId="urn:microsoft.com/office/officeart/2005/8/layout/orgChart1"/>
    <dgm:cxn modelId="{FEDFA3C6-9598-4A09-8D53-FAA23F99B64D}" type="presOf" srcId="{9423892C-2BAE-4B16-87AC-0FB53CD36DC6}" destId="{8E8E4E17-9CA8-4266-9A79-1EC01AA5C374}" srcOrd="0" destOrd="0" presId="urn:microsoft.com/office/officeart/2005/8/layout/orgChart1"/>
    <dgm:cxn modelId="{3A7DBAC9-669E-48C2-87BE-E76941D725AA}" type="presOf" srcId="{432778BF-83E8-4CD2-B1B3-CD8233E035A8}" destId="{1B42F723-2588-47D7-AAB6-EE03AD3F6289}" srcOrd="0" destOrd="0" presId="urn:microsoft.com/office/officeart/2005/8/layout/orgChart1"/>
    <dgm:cxn modelId="{1F6BFCD6-4C15-484A-B40B-D5D50665372F}" type="presOf" srcId="{AB35D9AB-33BE-4A8C-9994-E012C6509401}" destId="{EC37F112-A739-476D-9C9C-38A8591F8ECD}" srcOrd="0" destOrd="0" presId="urn:microsoft.com/office/officeart/2005/8/layout/orgChart1"/>
    <dgm:cxn modelId="{001C74DD-5141-416A-A228-1222D3C6CEC2}" type="presOf" srcId="{B6F88FA0-AE6F-42A8-964C-74E2C90D7012}" destId="{B50A19EA-B82C-4B68-A7C4-C7FCC7742218}" srcOrd="0" destOrd="0" presId="urn:microsoft.com/office/officeart/2005/8/layout/orgChart1"/>
    <dgm:cxn modelId="{ED382BDF-1974-4458-B837-BB749F094DD2}" srcId="{B6F88FA0-AE6F-42A8-964C-74E2C90D7012}" destId="{9423892C-2BAE-4B16-87AC-0FB53CD36DC6}" srcOrd="0" destOrd="0" parTransId="{CE895511-84D1-402D-9BF0-9131854C9668}" sibTransId="{BC02B0C7-13F2-4CEA-A012-65726C2F877D}"/>
    <dgm:cxn modelId="{58423DE5-5781-43FD-BC88-BD282F76A9A1}" srcId="{13BCDF57-2197-4E23-B27C-2BDC6F1E1E3F}" destId="{B6D2AC55-8281-4104-B4AF-78D4E4024420}" srcOrd="1" destOrd="0" parTransId="{BDAF4D90-83E1-4185-BF5A-55FD9C12D9A7}" sibTransId="{7A09CBA5-B0A4-41A8-BDDF-561FD1CC430B}"/>
    <dgm:cxn modelId="{AABF77F0-765D-42EE-91DD-654BF5711060}" type="presOf" srcId="{C613E212-F373-40E2-8863-29B70577E7EF}" destId="{2CDB0ACC-2821-43C8-AC1C-BFBB3ABFC71E}" srcOrd="1" destOrd="0" presId="urn:microsoft.com/office/officeart/2005/8/layout/orgChart1"/>
    <dgm:cxn modelId="{4F1777FC-1041-46F2-B5D1-BDC0BD7E2441}" type="presOf" srcId="{13BCDF57-2197-4E23-B27C-2BDC6F1E1E3F}" destId="{0A47E810-050C-4E1F-9A71-425186D1FB04}" srcOrd="0" destOrd="0" presId="urn:microsoft.com/office/officeart/2005/8/layout/orgChart1"/>
    <dgm:cxn modelId="{8D0DB7FE-1F35-46EC-8D50-AB6905C5EE04}" type="presOf" srcId="{304DF655-A887-4660-AE0C-B5A23631DC1A}" destId="{86B29F9F-ED02-4C34-BAC2-997BFE9C30EA}" srcOrd="1" destOrd="0" presId="urn:microsoft.com/office/officeart/2005/8/layout/orgChart1"/>
    <dgm:cxn modelId="{442C86F8-B0D0-4335-A338-EB4AECFE5B96}" type="presParOf" srcId="{F6E668DC-57FC-4759-80EC-0BAE68262570}" destId="{965B4446-BFDC-4994-A6AD-07894BD19BD6}" srcOrd="0" destOrd="0" presId="urn:microsoft.com/office/officeart/2005/8/layout/orgChart1"/>
    <dgm:cxn modelId="{60C777D9-2BAF-4546-B71A-AF4874B2B999}" type="presParOf" srcId="{965B4446-BFDC-4994-A6AD-07894BD19BD6}" destId="{0BA9C34F-97AB-4785-9193-FAD694B47464}" srcOrd="0" destOrd="0" presId="urn:microsoft.com/office/officeart/2005/8/layout/orgChart1"/>
    <dgm:cxn modelId="{03787ED9-6DCB-4CDF-A70A-58EFFD515D41}" type="presParOf" srcId="{0BA9C34F-97AB-4785-9193-FAD694B47464}" destId="{0A47E810-050C-4E1F-9A71-425186D1FB04}" srcOrd="0" destOrd="0" presId="urn:microsoft.com/office/officeart/2005/8/layout/orgChart1"/>
    <dgm:cxn modelId="{7BDAFA47-FFD8-4CEA-9CAD-7C3F40BED25F}" type="presParOf" srcId="{0BA9C34F-97AB-4785-9193-FAD694B47464}" destId="{A5DE5057-707B-4141-8FCF-9223A7B1A8BA}" srcOrd="1" destOrd="0" presId="urn:microsoft.com/office/officeart/2005/8/layout/orgChart1"/>
    <dgm:cxn modelId="{F7A6FECA-4530-4B1F-939D-2ECBCA3E5151}" type="presParOf" srcId="{965B4446-BFDC-4994-A6AD-07894BD19BD6}" destId="{B4596F7B-069C-4560-B958-1B56AA0D1BD4}" srcOrd="1" destOrd="0" presId="urn:microsoft.com/office/officeart/2005/8/layout/orgChart1"/>
    <dgm:cxn modelId="{B1E4B7B1-0C08-4216-8939-8866B3D5B776}" type="presParOf" srcId="{B4596F7B-069C-4560-B958-1B56AA0D1BD4}" destId="{431D4686-4E89-41F9-8DE3-D72AE72946B7}" srcOrd="0" destOrd="0" presId="urn:microsoft.com/office/officeart/2005/8/layout/orgChart1"/>
    <dgm:cxn modelId="{974FBE12-3ABE-4460-A977-9646BD4188B8}" type="presParOf" srcId="{B4596F7B-069C-4560-B958-1B56AA0D1BD4}" destId="{205877D9-6777-46F8-A21E-5EBA230BDFD5}" srcOrd="1" destOrd="0" presId="urn:microsoft.com/office/officeart/2005/8/layout/orgChart1"/>
    <dgm:cxn modelId="{2811A363-0783-4F69-8796-0604BD7860F1}" type="presParOf" srcId="{205877D9-6777-46F8-A21E-5EBA230BDFD5}" destId="{A46F46D6-0420-44B4-8370-7CF1A3BDA105}" srcOrd="0" destOrd="0" presId="urn:microsoft.com/office/officeart/2005/8/layout/orgChart1"/>
    <dgm:cxn modelId="{F3AAB39D-385B-441D-BB32-C6DE300E38E6}" type="presParOf" srcId="{A46F46D6-0420-44B4-8370-7CF1A3BDA105}" destId="{B50A19EA-B82C-4B68-A7C4-C7FCC7742218}" srcOrd="0" destOrd="0" presId="urn:microsoft.com/office/officeart/2005/8/layout/orgChart1"/>
    <dgm:cxn modelId="{7014A94E-577D-4DB5-93BB-5C18F1F38F9C}" type="presParOf" srcId="{A46F46D6-0420-44B4-8370-7CF1A3BDA105}" destId="{C65F4F43-C0B9-433E-A904-812CBA1AA487}" srcOrd="1" destOrd="0" presId="urn:microsoft.com/office/officeart/2005/8/layout/orgChart1"/>
    <dgm:cxn modelId="{306D949E-A981-46DE-8146-E997C74B4242}" type="presParOf" srcId="{205877D9-6777-46F8-A21E-5EBA230BDFD5}" destId="{A5D6559D-36B2-4278-B968-15F73726AF14}" srcOrd="1" destOrd="0" presId="urn:microsoft.com/office/officeart/2005/8/layout/orgChart1"/>
    <dgm:cxn modelId="{5A4BBF6D-0985-4489-B6C8-BDCC2C4963EA}" type="presParOf" srcId="{A5D6559D-36B2-4278-B968-15F73726AF14}" destId="{41B9C3A8-B80F-4EC6-B0A6-AA18F4FF14DE}" srcOrd="0" destOrd="0" presId="urn:microsoft.com/office/officeart/2005/8/layout/orgChart1"/>
    <dgm:cxn modelId="{6AB3A77B-34BB-4971-B186-B7A13013BE5C}" type="presParOf" srcId="{A5D6559D-36B2-4278-B968-15F73726AF14}" destId="{2632186C-CBBA-42C9-9BE5-93F01548942D}" srcOrd="1" destOrd="0" presId="urn:microsoft.com/office/officeart/2005/8/layout/orgChart1"/>
    <dgm:cxn modelId="{17789522-3B64-4628-87BD-0CED4594E007}" type="presParOf" srcId="{2632186C-CBBA-42C9-9BE5-93F01548942D}" destId="{54C16B5D-E971-4759-85FC-852E6DFBA209}" srcOrd="0" destOrd="0" presId="urn:microsoft.com/office/officeart/2005/8/layout/orgChart1"/>
    <dgm:cxn modelId="{54B23A22-AB42-44CD-8C5A-0A4A97F1AF18}" type="presParOf" srcId="{54C16B5D-E971-4759-85FC-852E6DFBA209}" destId="{8E8E4E17-9CA8-4266-9A79-1EC01AA5C374}" srcOrd="0" destOrd="0" presId="urn:microsoft.com/office/officeart/2005/8/layout/orgChart1"/>
    <dgm:cxn modelId="{BDBE1E9A-3255-49BA-BEFB-AAEC45890287}" type="presParOf" srcId="{54C16B5D-E971-4759-85FC-852E6DFBA209}" destId="{B2849682-8034-4B7E-8FD2-CD455AA1CCB8}" srcOrd="1" destOrd="0" presId="urn:microsoft.com/office/officeart/2005/8/layout/orgChart1"/>
    <dgm:cxn modelId="{E4FA2D61-DCE5-440B-9DE1-EEF5D816CF00}" type="presParOf" srcId="{2632186C-CBBA-42C9-9BE5-93F01548942D}" destId="{64195033-EA74-40A4-9E7C-2F6510ABBC66}" srcOrd="1" destOrd="0" presId="urn:microsoft.com/office/officeart/2005/8/layout/orgChart1"/>
    <dgm:cxn modelId="{A0CFCC3C-9FF6-4ECC-9F5E-9BA372FED187}" type="presParOf" srcId="{2632186C-CBBA-42C9-9BE5-93F01548942D}" destId="{B72950C2-A471-470E-8463-560DACF276DC}" srcOrd="2" destOrd="0" presId="urn:microsoft.com/office/officeart/2005/8/layout/orgChart1"/>
    <dgm:cxn modelId="{4891D272-8298-4F0D-93F3-47AA10954CDD}" type="presParOf" srcId="{A5D6559D-36B2-4278-B968-15F73726AF14}" destId="{90DA515E-09E2-43F2-A167-EE1C75911CAE}" srcOrd="2" destOrd="0" presId="urn:microsoft.com/office/officeart/2005/8/layout/orgChart1"/>
    <dgm:cxn modelId="{D7F7BF29-ACF8-467A-BE9F-CB32C39555E7}" type="presParOf" srcId="{A5D6559D-36B2-4278-B968-15F73726AF14}" destId="{682DE019-D803-48A5-8869-62737B2186CD}" srcOrd="3" destOrd="0" presId="urn:microsoft.com/office/officeart/2005/8/layout/orgChart1"/>
    <dgm:cxn modelId="{A5AC5777-35AC-4970-92FF-1E2A9BC35055}" type="presParOf" srcId="{682DE019-D803-48A5-8869-62737B2186CD}" destId="{0ECE40D6-EA2E-4556-AE57-6599C468D5F4}" srcOrd="0" destOrd="0" presId="urn:microsoft.com/office/officeart/2005/8/layout/orgChart1"/>
    <dgm:cxn modelId="{335A30BC-FEFD-44AD-B0D0-887A04B039A6}" type="presParOf" srcId="{0ECE40D6-EA2E-4556-AE57-6599C468D5F4}" destId="{D3608580-581E-4C73-8E1A-4A13D649F906}" srcOrd="0" destOrd="0" presId="urn:microsoft.com/office/officeart/2005/8/layout/orgChart1"/>
    <dgm:cxn modelId="{7D053D6D-641C-4681-A233-BCDAE2395B0B}" type="presParOf" srcId="{0ECE40D6-EA2E-4556-AE57-6599C468D5F4}" destId="{E5120F52-9CED-4BDD-AA97-6D87019F1077}" srcOrd="1" destOrd="0" presId="urn:microsoft.com/office/officeart/2005/8/layout/orgChart1"/>
    <dgm:cxn modelId="{AD49818F-FA07-4F00-949F-AAF1EEADA260}" type="presParOf" srcId="{682DE019-D803-48A5-8869-62737B2186CD}" destId="{BF314409-DD12-424F-840F-358986A7FAC8}" srcOrd="1" destOrd="0" presId="urn:microsoft.com/office/officeart/2005/8/layout/orgChart1"/>
    <dgm:cxn modelId="{B5FD9611-9EA6-429C-8582-C6C5DDBBA99D}" type="presParOf" srcId="{682DE019-D803-48A5-8869-62737B2186CD}" destId="{D400CE66-A297-4498-995F-6EF5E867CA63}" srcOrd="2" destOrd="0" presId="urn:microsoft.com/office/officeart/2005/8/layout/orgChart1"/>
    <dgm:cxn modelId="{C4A4F836-634B-44E9-BE0E-7EDDCD0B1ABC}" type="presParOf" srcId="{205877D9-6777-46F8-A21E-5EBA230BDFD5}" destId="{BF6BD16B-A054-483F-8B0A-E2FE59A1FEC1}" srcOrd="2" destOrd="0" presId="urn:microsoft.com/office/officeart/2005/8/layout/orgChart1"/>
    <dgm:cxn modelId="{384DAA49-71D2-49AF-A2E6-F61B86696569}" type="presParOf" srcId="{B4596F7B-069C-4560-B958-1B56AA0D1BD4}" destId="{46EB3AE8-26F9-4077-85CC-C726301F2147}" srcOrd="2" destOrd="0" presId="urn:microsoft.com/office/officeart/2005/8/layout/orgChart1"/>
    <dgm:cxn modelId="{4E9FDFFB-60DB-4DBD-B963-0EEA23BCC6A8}" type="presParOf" srcId="{B4596F7B-069C-4560-B958-1B56AA0D1BD4}" destId="{35798439-3230-448A-A4C9-CE6FA53CA65E}" srcOrd="3" destOrd="0" presId="urn:microsoft.com/office/officeart/2005/8/layout/orgChart1"/>
    <dgm:cxn modelId="{4D52F165-2A2C-458C-9129-8B9B252F2337}" type="presParOf" srcId="{35798439-3230-448A-A4C9-CE6FA53CA65E}" destId="{C6DE35D8-3E40-41D9-A832-D8178205BFCF}" srcOrd="0" destOrd="0" presId="urn:microsoft.com/office/officeart/2005/8/layout/orgChart1"/>
    <dgm:cxn modelId="{23615785-5D56-408F-9B3A-FEB4633FA11A}" type="presParOf" srcId="{C6DE35D8-3E40-41D9-A832-D8178205BFCF}" destId="{BD66CCB1-1C0A-4131-940B-D2D82A997AB4}" srcOrd="0" destOrd="0" presId="urn:microsoft.com/office/officeart/2005/8/layout/orgChart1"/>
    <dgm:cxn modelId="{9D2920C3-563C-45D0-BD66-FF369940265F}" type="presParOf" srcId="{C6DE35D8-3E40-41D9-A832-D8178205BFCF}" destId="{82D37851-944A-42CA-BAE8-C28B1FA1C54F}" srcOrd="1" destOrd="0" presId="urn:microsoft.com/office/officeart/2005/8/layout/orgChart1"/>
    <dgm:cxn modelId="{DC66F9C8-953C-40C5-8B5A-D67C5FCCF7E6}" type="presParOf" srcId="{35798439-3230-448A-A4C9-CE6FA53CA65E}" destId="{23ADB3AA-0DDA-4B7C-8B68-3F5BAC9E4115}" srcOrd="1" destOrd="0" presId="urn:microsoft.com/office/officeart/2005/8/layout/orgChart1"/>
    <dgm:cxn modelId="{49B7CD1A-AADD-4382-A9A1-B0DB3CE97848}" type="presParOf" srcId="{23ADB3AA-0DDA-4B7C-8B68-3F5BAC9E4115}" destId="{0B303641-8306-4324-8EC0-D9C2C67663EE}" srcOrd="0" destOrd="0" presId="urn:microsoft.com/office/officeart/2005/8/layout/orgChart1"/>
    <dgm:cxn modelId="{D5206ABD-B31D-48FE-B85E-C7ADEA32DC0D}" type="presParOf" srcId="{23ADB3AA-0DDA-4B7C-8B68-3F5BAC9E4115}" destId="{8078E3C8-06CF-417E-AE5C-609C32BCE8F4}" srcOrd="1" destOrd="0" presId="urn:microsoft.com/office/officeart/2005/8/layout/orgChart1"/>
    <dgm:cxn modelId="{1B43E3B7-96D5-44BC-A7E1-443BB2194A78}" type="presParOf" srcId="{8078E3C8-06CF-417E-AE5C-609C32BCE8F4}" destId="{5C29583F-9F34-46FF-8C3B-14B52A28B621}" srcOrd="0" destOrd="0" presId="urn:microsoft.com/office/officeart/2005/8/layout/orgChart1"/>
    <dgm:cxn modelId="{94880671-B78F-410E-A46F-91525CEB993A}" type="presParOf" srcId="{5C29583F-9F34-46FF-8C3B-14B52A28B621}" destId="{C58AAFAE-F371-4F90-ADFA-7A13D5617132}" srcOrd="0" destOrd="0" presId="urn:microsoft.com/office/officeart/2005/8/layout/orgChart1"/>
    <dgm:cxn modelId="{CBDE8E85-A3C1-4256-874A-A0C460A94D17}" type="presParOf" srcId="{5C29583F-9F34-46FF-8C3B-14B52A28B621}" destId="{2CDB0ACC-2821-43C8-AC1C-BFBB3ABFC71E}" srcOrd="1" destOrd="0" presId="urn:microsoft.com/office/officeart/2005/8/layout/orgChart1"/>
    <dgm:cxn modelId="{646A2491-2F83-4065-9D0A-5112D5456D63}" type="presParOf" srcId="{8078E3C8-06CF-417E-AE5C-609C32BCE8F4}" destId="{90C29876-7432-4848-BC62-5B06FEBCA2C1}" srcOrd="1" destOrd="0" presId="urn:microsoft.com/office/officeart/2005/8/layout/orgChart1"/>
    <dgm:cxn modelId="{CC2AFB0A-FCCE-48FB-8B75-8A2113FDAAD9}" type="presParOf" srcId="{8078E3C8-06CF-417E-AE5C-609C32BCE8F4}" destId="{902BCCDA-7822-41DE-886C-10503F61E432}" srcOrd="2" destOrd="0" presId="urn:microsoft.com/office/officeart/2005/8/layout/orgChart1"/>
    <dgm:cxn modelId="{17493F55-E8D7-40C0-A03F-BFDD3966E5F9}" type="presParOf" srcId="{23ADB3AA-0DDA-4B7C-8B68-3F5BAC9E4115}" destId="{EC37F112-A739-476D-9C9C-38A8591F8ECD}" srcOrd="2" destOrd="0" presId="urn:microsoft.com/office/officeart/2005/8/layout/orgChart1"/>
    <dgm:cxn modelId="{571C3A84-2C10-43DC-8BD5-8F3EBA0AD9AC}" type="presParOf" srcId="{23ADB3AA-0DDA-4B7C-8B68-3F5BAC9E4115}" destId="{AF272B06-5F30-48FF-8735-84C0227F1031}" srcOrd="3" destOrd="0" presId="urn:microsoft.com/office/officeart/2005/8/layout/orgChart1"/>
    <dgm:cxn modelId="{29929AB5-436B-4DB6-9D22-21D6933F936A}" type="presParOf" srcId="{AF272B06-5F30-48FF-8735-84C0227F1031}" destId="{5B714F6C-C378-4C59-B545-7705A10E20A2}" srcOrd="0" destOrd="0" presId="urn:microsoft.com/office/officeart/2005/8/layout/orgChart1"/>
    <dgm:cxn modelId="{863CDD78-7A39-47AB-A70F-4D9C3CB7200E}" type="presParOf" srcId="{5B714F6C-C378-4C59-B545-7705A10E20A2}" destId="{237EC315-D561-42B9-BCBA-D23009B80BE7}" srcOrd="0" destOrd="0" presId="urn:microsoft.com/office/officeart/2005/8/layout/orgChart1"/>
    <dgm:cxn modelId="{E8E0A5C7-6587-495C-9678-2AF48D1B12BB}" type="presParOf" srcId="{5B714F6C-C378-4C59-B545-7705A10E20A2}" destId="{86B29F9F-ED02-4C34-BAC2-997BFE9C30EA}" srcOrd="1" destOrd="0" presId="urn:microsoft.com/office/officeart/2005/8/layout/orgChart1"/>
    <dgm:cxn modelId="{798E19B7-BF10-4252-9107-80B898F22645}" type="presParOf" srcId="{AF272B06-5F30-48FF-8735-84C0227F1031}" destId="{F780C92B-2188-4D7A-926E-62E2A3EED936}" srcOrd="1" destOrd="0" presId="urn:microsoft.com/office/officeart/2005/8/layout/orgChart1"/>
    <dgm:cxn modelId="{2125828F-3D60-4DFC-A1AD-A1A1F783A601}" type="presParOf" srcId="{F780C92B-2188-4D7A-926E-62E2A3EED936}" destId="{9BFB95BA-F263-46B7-B2E4-4128F824E468}" srcOrd="0" destOrd="0" presId="urn:microsoft.com/office/officeart/2005/8/layout/orgChart1"/>
    <dgm:cxn modelId="{B82845CA-9849-4A38-85FA-DFEACD3F3D36}" type="presParOf" srcId="{F780C92B-2188-4D7A-926E-62E2A3EED936}" destId="{660B6C9A-26AA-49E9-84C1-944F3275EB48}" srcOrd="1" destOrd="0" presId="urn:microsoft.com/office/officeart/2005/8/layout/orgChart1"/>
    <dgm:cxn modelId="{8718B4B7-8F39-4D1B-8787-96EBAC20613A}" type="presParOf" srcId="{660B6C9A-26AA-49E9-84C1-944F3275EB48}" destId="{812F2F2D-7896-4328-83E2-50024E17B2C9}" srcOrd="0" destOrd="0" presId="urn:microsoft.com/office/officeart/2005/8/layout/orgChart1"/>
    <dgm:cxn modelId="{F34ABAAD-0E8D-428A-8BB8-08E35C6E8009}" type="presParOf" srcId="{812F2F2D-7896-4328-83E2-50024E17B2C9}" destId="{CDA82BC8-186F-4A38-8F17-6F5F0307FDC1}" srcOrd="0" destOrd="0" presId="urn:microsoft.com/office/officeart/2005/8/layout/orgChart1"/>
    <dgm:cxn modelId="{524E6D42-E5F8-45EF-B4B5-A451B2099784}" type="presParOf" srcId="{812F2F2D-7896-4328-83E2-50024E17B2C9}" destId="{7E3B1B67-0E27-486C-9E08-69B1D72ADE08}" srcOrd="1" destOrd="0" presId="urn:microsoft.com/office/officeart/2005/8/layout/orgChart1"/>
    <dgm:cxn modelId="{231A7D3E-D897-4090-99AF-3109DA789914}" type="presParOf" srcId="{660B6C9A-26AA-49E9-84C1-944F3275EB48}" destId="{C30E4B88-E113-449A-967C-2F7880C918EA}" srcOrd="1" destOrd="0" presId="urn:microsoft.com/office/officeart/2005/8/layout/orgChart1"/>
    <dgm:cxn modelId="{E4BB1468-A82D-4B2A-9951-A218E95878A8}" type="presParOf" srcId="{660B6C9A-26AA-49E9-84C1-944F3275EB48}" destId="{1BE71783-9DC0-4B32-9EBA-24EAE427866F}" srcOrd="2" destOrd="0" presId="urn:microsoft.com/office/officeart/2005/8/layout/orgChart1"/>
    <dgm:cxn modelId="{7920ED40-60E2-4000-B3B4-7F86B3B87E15}" type="presParOf" srcId="{F780C92B-2188-4D7A-926E-62E2A3EED936}" destId="{1B42F723-2588-47D7-AAB6-EE03AD3F6289}" srcOrd="2" destOrd="0" presId="urn:microsoft.com/office/officeart/2005/8/layout/orgChart1"/>
    <dgm:cxn modelId="{26163603-DCFA-43EE-B309-268D70A182C5}" type="presParOf" srcId="{F780C92B-2188-4D7A-926E-62E2A3EED936}" destId="{8B37CAFA-D370-4993-8EC6-0A8E098CDB43}" srcOrd="3" destOrd="0" presId="urn:microsoft.com/office/officeart/2005/8/layout/orgChart1"/>
    <dgm:cxn modelId="{1F2F51E8-5105-449E-AAD6-A51473FC5E7D}" type="presParOf" srcId="{8B37CAFA-D370-4993-8EC6-0A8E098CDB43}" destId="{CFED23C9-8550-4A9E-80C1-1DD27CFCF4C8}" srcOrd="0" destOrd="0" presId="urn:microsoft.com/office/officeart/2005/8/layout/orgChart1"/>
    <dgm:cxn modelId="{46DF1F9D-64CE-43E2-BEFA-0206C544EC68}" type="presParOf" srcId="{CFED23C9-8550-4A9E-80C1-1DD27CFCF4C8}" destId="{991B381B-8285-438A-AD03-466E2C153BA8}" srcOrd="0" destOrd="0" presId="urn:microsoft.com/office/officeart/2005/8/layout/orgChart1"/>
    <dgm:cxn modelId="{BBA9D9EC-DEC1-4958-AC54-CAC8C37253AF}" type="presParOf" srcId="{CFED23C9-8550-4A9E-80C1-1DD27CFCF4C8}" destId="{96F10D42-15D8-4019-B44F-0765C3BE3C75}" srcOrd="1" destOrd="0" presId="urn:microsoft.com/office/officeart/2005/8/layout/orgChart1"/>
    <dgm:cxn modelId="{948FC8EA-A35B-473F-8235-47301637E8CC}" type="presParOf" srcId="{8B37CAFA-D370-4993-8EC6-0A8E098CDB43}" destId="{8CDF1205-6FC1-42CE-A7C0-F8DA0FDBE11B}" srcOrd="1" destOrd="0" presId="urn:microsoft.com/office/officeart/2005/8/layout/orgChart1"/>
    <dgm:cxn modelId="{85688D29-029C-4BAC-846A-4858E9F03926}" type="presParOf" srcId="{8B37CAFA-D370-4993-8EC6-0A8E098CDB43}" destId="{D7373AAA-3A9C-4117-A69D-029C37500D4E}" srcOrd="2" destOrd="0" presId="urn:microsoft.com/office/officeart/2005/8/layout/orgChart1"/>
    <dgm:cxn modelId="{80132EF8-467E-4D22-BF6F-5871EC8846A4}" type="presParOf" srcId="{AF272B06-5F30-48FF-8735-84C0227F1031}" destId="{E589B7F1-4A0B-4ED2-BFC9-3A34890BC398}" srcOrd="2" destOrd="0" presId="urn:microsoft.com/office/officeart/2005/8/layout/orgChart1"/>
    <dgm:cxn modelId="{9F388F29-4EA1-4278-8EB4-7767098F14EB}" type="presParOf" srcId="{35798439-3230-448A-A4C9-CE6FA53CA65E}" destId="{640E7E0C-5A21-47C7-A9C8-BCA0B3C92AC3}" srcOrd="2" destOrd="0" presId="urn:microsoft.com/office/officeart/2005/8/layout/orgChart1"/>
    <dgm:cxn modelId="{33DFF7A8-2A24-44C8-B8D9-E83E872A775D}" type="presParOf" srcId="{965B4446-BFDC-4994-A6AD-07894BD19BD6}" destId="{F34E02C0-77BB-4314-9604-9A3E4FB2DF8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42F723-2588-47D7-AAB6-EE03AD3F6289}">
      <dsp:nvSpPr>
        <dsp:cNvPr id="0" name=""/>
        <dsp:cNvSpPr/>
      </dsp:nvSpPr>
      <dsp:spPr>
        <a:xfrm>
          <a:off x="4955759" y="2699354"/>
          <a:ext cx="268756" cy="16457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5735"/>
              </a:lnTo>
              <a:lnTo>
                <a:pt x="268756" y="164573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FB95BA-F263-46B7-B2E4-4128F824E468}">
      <dsp:nvSpPr>
        <dsp:cNvPr id="0" name=""/>
        <dsp:cNvSpPr/>
      </dsp:nvSpPr>
      <dsp:spPr>
        <a:xfrm>
          <a:off x="4955759" y="2699354"/>
          <a:ext cx="210723" cy="6462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6219"/>
              </a:lnTo>
              <a:lnTo>
                <a:pt x="210723" y="64621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37F112-A739-476D-9C9C-38A8591F8ECD}">
      <dsp:nvSpPr>
        <dsp:cNvPr id="0" name=""/>
        <dsp:cNvSpPr/>
      </dsp:nvSpPr>
      <dsp:spPr>
        <a:xfrm>
          <a:off x="4667770" y="1701928"/>
          <a:ext cx="849918" cy="2950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506"/>
              </a:lnTo>
              <a:lnTo>
                <a:pt x="849918" y="147506"/>
              </a:lnTo>
              <a:lnTo>
                <a:pt x="849918" y="295013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303641-8306-4324-8EC0-D9C2C67663EE}">
      <dsp:nvSpPr>
        <dsp:cNvPr id="0" name=""/>
        <dsp:cNvSpPr/>
      </dsp:nvSpPr>
      <dsp:spPr>
        <a:xfrm>
          <a:off x="3817851" y="1701928"/>
          <a:ext cx="849918" cy="295013"/>
        </a:xfrm>
        <a:custGeom>
          <a:avLst/>
          <a:gdLst/>
          <a:ahLst/>
          <a:cxnLst/>
          <a:rect l="0" t="0" r="0" b="0"/>
          <a:pathLst>
            <a:path>
              <a:moveTo>
                <a:pt x="849918" y="0"/>
              </a:moveTo>
              <a:lnTo>
                <a:pt x="849918" y="147506"/>
              </a:lnTo>
              <a:lnTo>
                <a:pt x="0" y="147506"/>
              </a:lnTo>
              <a:lnTo>
                <a:pt x="0" y="295013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EB3AE8-26F9-4077-85CC-C726301F2147}">
      <dsp:nvSpPr>
        <dsp:cNvPr id="0" name=""/>
        <dsp:cNvSpPr/>
      </dsp:nvSpPr>
      <dsp:spPr>
        <a:xfrm>
          <a:off x="3217289" y="704503"/>
          <a:ext cx="1450480" cy="2950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506"/>
              </a:lnTo>
              <a:lnTo>
                <a:pt x="1450480" y="147506"/>
              </a:lnTo>
              <a:lnTo>
                <a:pt x="1450480" y="29501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DA515E-09E2-43F2-A167-EE1C75911CAE}">
      <dsp:nvSpPr>
        <dsp:cNvPr id="0" name=""/>
        <dsp:cNvSpPr/>
      </dsp:nvSpPr>
      <dsp:spPr>
        <a:xfrm>
          <a:off x="622467" y="1719327"/>
          <a:ext cx="793135" cy="1626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6245"/>
              </a:lnTo>
              <a:lnTo>
                <a:pt x="793135" y="162624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B9C3A8-B80F-4EC6-B0A6-AA18F4FF14DE}">
      <dsp:nvSpPr>
        <dsp:cNvPr id="0" name=""/>
        <dsp:cNvSpPr/>
      </dsp:nvSpPr>
      <dsp:spPr>
        <a:xfrm>
          <a:off x="622467" y="1719327"/>
          <a:ext cx="793135" cy="6288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8820"/>
              </a:lnTo>
              <a:lnTo>
                <a:pt x="793135" y="62882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1D4686-4E89-41F9-8DE3-D72AE72946B7}">
      <dsp:nvSpPr>
        <dsp:cNvPr id="0" name=""/>
        <dsp:cNvSpPr/>
      </dsp:nvSpPr>
      <dsp:spPr>
        <a:xfrm>
          <a:off x="1184396" y="704503"/>
          <a:ext cx="2032892" cy="312411"/>
        </a:xfrm>
        <a:custGeom>
          <a:avLst/>
          <a:gdLst/>
          <a:ahLst/>
          <a:cxnLst/>
          <a:rect l="0" t="0" r="0" b="0"/>
          <a:pathLst>
            <a:path>
              <a:moveTo>
                <a:pt x="2032892" y="0"/>
              </a:moveTo>
              <a:lnTo>
                <a:pt x="2032892" y="164905"/>
              </a:lnTo>
              <a:lnTo>
                <a:pt x="0" y="164905"/>
              </a:lnTo>
              <a:lnTo>
                <a:pt x="0" y="31241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47E810-050C-4E1F-9A71-425186D1FB04}">
      <dsp:nvSpPr>
        <dsp:cNvPr id="0" name=""/>
        <dsp:cNvSpPr/>
      </dsp:nvSpPr>
      <dsp:spPr>
        <a:xfrm>
          <a:off x="2514877" y="2091"/>
          <a:ext cx="1404824" cy="70241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100" kern="1200" dirty="0">
              <a:latin typeface="ヒラギノ角ゴ ProN W3" panose="020B0300000000000000" pitchFamily="34" charset="-128"/>
              <a:ea typeface="ヒラギノ角ゴ ProN W3" panose="020B0300000000000000" pitchFamily="34" charset="-128"/>
            </a:rPr>
            <a:t>式</a:t>
          </a:r>
          <a:r>
            <a:rPr kumimoji="1" lang="en-US" altLang="ja-JP" sz="2100" kern="1200" dirty="0">
              <a:latin typeface="ヒラギノ角ゴ ProN W3" panose="020B0300000000000000" pitchFamily="34" charset="-128"/>
              <a:ea typeface="ヒラギノ角ゴ ProN W3" panose="020B0300000000000000" pitchFamily="34" charset="-128"/>
            </a:rPr>
            <a:t>(</a:t>
          </a:r>
          <a:r>
            <a:rPr kumimoji="1" lang="ja-JP" altLang="en-US" sz="2100" kern="1200" dirty="0">
              <a:latin typeface="ヒラギノ角ゴ ProN W3" panose="020B0300000000000000" pitchFamily="34" charset="-128"/>
              <a:ea typeface="ヒラギノ角ゴ ProN W3" panose="020B0300000000000000" pitchFamily="34" charset="-128"/>
            </a:rPr>
            <a:t>広義</a:t>
          </a:r>
          <a:r>
            <a:rPr kumimoji="1" lang="en-US" altLang="ja-JP" sz="2100" kern="1200" dirty="0">
              <a:latin typeface="ヒラギノ角ゴ ProN W3" panose="020B0300000000000000" pitchFamily="34" charset="-128"/>
              <a:ea typeface="ヒラギノ角ゴ ProN W3" panose="020B0300000000000000" pitchFamily="34" charset="-128"/>
            </a:rPr>
            <a:t>)</a:t>
          </a:r>
          <a:endParaRPr kumimoji="1" lang="ja-JP" altLang="en-US" sz="2100" kern="1200" dirty="0">
            <a:latin typeface="ヒラギノ角ゴ ProN W3" panose="020B0300000000000000" pitchFamily="34" charset="-128"/>
            <a:ea typeface="ヒラギノ角ゴ ProN W3" panose="020B0300000000000000" pitchFamily="34" charset="-128"/>
          </a:endParaRPr>
        </a:p>
      </dsp:txBody>
      <dsp:txXfrm>
        <a:off x="2514877" y="2091"/>
        <a:ext cx="1404824" cy="702412"/>
      </dsp:txXfrm>
    </dsp:sp>
    <dsp:sp modelId="{B50A19EA-B82C-4B68-A7C4-C7FCC7742218}">
      <dsp:nvSpPr>
        <dsp:cNvPr id="0" name=""/>
        <dsp:cNvSpPr/>
      </dsp:nvSpPr>
      <dsp:spPr>
        <a:xfrm>
          <a:off x="481984" y="1016915"/>
          <a:ext cx="1404824" cy="70241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100" kern="1200" dirty="0">
              <a:latin typeface="ヒラギノ角ゴ ProN W3" panose="020B0300000000000000" pitchFamily="34" charset="-128"/>
              <a:ea typeface="ヒラギノ角ゴ ProN W3" panose="020B0300000000000000" pitchFamily="34" charset="-128"/>
            </a:rPr>
            <a:t>式（狭義）</a:t>
          </a:r>
        </a:p>
      </dsp:txBody>
      <dsp:txXfrm>
        <a:off x="481984" y="1016915"/>
        <a:ext cx="1404824" cy="702412"/>
      </dsp:txXfrm>
    </dsp:sp>
    <dsp:sp modelId="{8E8E4E17-9CA8-4266-9A79-1EC01AA5C374}">
      <dsp:nvSpPr>
        <dsp:cNvPr id="0" name=""/>
        <dsp:cNvSpPr/>
      </dsp:nvSpPr>
      <dsp:spPr>
        <a:xfrm>
          <a:off x="1415602" y="1996941"/>
          <a:ext cx="1404824" cy="7024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100" kern="1200" dirty="0">
              <a:latin typeface="ヒラギノ角ゴ ProN W3" panose="020B0300000000000000" pitchFamily="34" charset="-128"/>
              <a:ea typeface="ヒラギノ角ゴ ProN W3" panose="020B0300000000000000" pitchFamily="34" charset="-128"/>
            </a:rPr>
            <a:t>数値形式</a:t>
          </a:r>
        </a:p>
      </dsp:txBody>
      <dsp:txXfrm>
        <a:off x="1415602" y="1996941"/>
        <a:ext cx="1404824" cy="702412"/>
      </dsp:txXfrm>
    </dsp:sp>
    <dsp:sp modelId="{D3608580-581E-4C73-8E1A-4A13D649F906}">
      <dsp:nvSpPr>
        <dsp:cNvPr id="0" name=""/>
        <dsp:cNvSpPr/>
      </dsp:nvSpPr>
      <dsp:spPr>
        <a:xfrm>
          <a:off x="1415602" y="2994367"/>
          <a:ext cx="1404824" cy="7024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100" kern="1200" dirty="0">
              <a:latin typeface="ヒラギノ角ゴ ProN W3" panose="020B0300000000000000" pitchFamily="34" charset="-128"/>
              <a:ea typeface="ヒラギノ角ゴ ProN W3" panose="020B0300000000000000" pitchFamily="34" charset="-128"/>
            </a:rPr>
            <a:t>数</a:t>
          </a:r>
        </a:p>
      </dsp:txBody>
      <dsp:txXfrm>
        <a:off x="1415602" y="2994367"/>
        <a:ext cx="1404824" cy="702412"/>
      </dsp:txXfrm>
    </dsp:sp>
    <dsp:sp modelId="{BD66CCB1-1C0A-4131-940B-D2D82A997AB4}">
      <dsp:nvSpPr>
        <dsp:cNvPr id="0" name=""/>
        <dsp:cNvSpPr/>
      </dsp:nvSpPr>
      <dsp:spPr>
        <a:xfrm>
          <a:off x="3965358" y="999516"/>
          <a:ext cx="1404824" cy="70241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100" kern="1200" dirty="0">
              <a:latin typeface="ヒラギノ角ゴ ProN W3" panose="020B0300000000000000" pitchFamily="34" charset="-128"/>
              <a:ea typeface="ヒラギノ角ゴ ProN W3" panose="020B0300000000000000" pitchFamily="34" charset="-128"/>
            </a:rPr>
            <a:t>関係式</a:t>
          </a:r>
        </a:p>
      </dsp:txBody>
      <dsp:txXfrm>
        <a:off x="3965358" y="999516"/>
        <a:ext cx="1404824" cy="702412"/>
      </dsp:txXfrm>
    </dsp:sp>
    <dsp:sp modelId="{C58AAFAE-F371-4F90-ADFA-7A13D5617132}">
      <dsp:nvSpPr>
        <dsp:cNvPr id="0" name=""/>
        <dsp:cNvSpPr/>
      </dsp:nvSpPr>
      <dsp:spPr>
        <a:xfrm>
          <a:off x="3115439" y="1996941"/>
          <a:ext cx="1404824" cy="7024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100" kern="1200" dirty="0">
              <a:latin typeface="ヒラギノ角ゴ ProN W3" panose="020B0300000000000000" pitchFamily="34" charset="-128"/>
              <a:ea typeface="ヒラギノ角ゴ ProN W3" panose="020B0300000000000000" pitchFamily="34" charset="-128"/>
            </a:rPr>
            <a:t>命題</a:t>
          </a:r>
        </a:p>
      </dsp:txBody>
      <dsp:txXfrm>
        <a:off x="3115439" y="1996941"/>
        <a:ext cx="1404824" cy="702412"/>
      </dsp:txXfrm>
    </dsp:sp>
    <dsp:sp modelId="{237EC315-D561-42B9-BCBA-D23009B80BE7}">
      <dsp:nvSpPr>
        <dsp:cNvPr id="0" name=""/>
        <dsp:cNvSpPr/>
      </dsp:nvSpPr>
      <dsp:spPr>
        <a:xfrm>
          <a:off x="4815276" y="1996941"/>
          <a:ext cx="1404824" cy="7024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100" kern="1200" dirty="0">
              <a:latin typeface="ヒラギノ角ゴ ProN W3" panose="020B0300000000000000" pitchFamily="34" charset="-128"/>
              <a:ea typeface="ヒラギノ角ゴ ProN W3" panose="020B0300000000000000" pitchFamily="34" charset="-128"/>
            </a:rPr>
            <a:t>命題形式</a:t>
          </a:r>
        </a:p>
      </dsp:txBody>
      <dsp:txXfrm>
        <a:off x="4815276" y="1996941"/>
        <a:ext cx="1404824" cy="702412"/>
      </dsp:txXfrm>
    </dsp:sp>
    <dsp:sp modelId="{CDA82BC8-186F-4A38-8F17-6F5F0307FDC1}">
      <dsp:nvSpPr>
        <dsp:cNvPr id="0" name=""/>
        <dsp:cNvSpPr/>
      </dsp:nvSpPr>
      <dsp:spPr>
        <a:xfrm>
          <a:off x="5166482" y="2994367"/>
          <a:ext cx="2554096" cy="70241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100" kern="1200" dirty="0">
              <a:latin typeface="ヒラギノ角ゴ ProN W3" panose="020B0300000000000000" pitchFamily="34" charset="-128"/>
              <a:ea typeface="ヒラギノ角ゴ ProN W3" panose="020B0300000000000000" pitchFamily="34" charset="-128"/>
            </a:rPr>
            <a:t>恒等式・方程式</a:t>
          </a:r>
        </a:p>
      </dsp:txBody>
      <dsp:txXfrm>
        <a:off x="5166482" y="2994367"/>
        <a:ext cx="2554096" cy="702412"/>
      </dsp:txXfrm>
    </dsp:sp>
    <dsp:sp modelId="{991B381B-8285-438A-AD03-466E2C153BA8}">
      <dsp:nvSpPr>
        <dsp:cNvPr id="0" name=""/>
        <dsp:cNvSpPr/>
      </dsp:nvSpPr>
      <dsp:spPr>
        <a:xfrm>
          <a:off x="5224516" y="3993883"/>
          <a:ext cx="2554096" cy="70241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100" kern="1200" dirty="0">
              <a:latin typeface="ヒラギノ角ゴ ProN W3" panose="020B0300000000000000" pitchFamily="34" charset="-128"/>
              <a:ea typeface="ヒラギノ角ゴ ProN W3" panose="020B0300000000000000" pitchFamily="34" charset="-128"/>
            </a:rPr>
            <a:t>不等式</a:t>
          </a:r>
        </a:p>
      </dsp:txBody>
      <dsp:txXfrm>
        <a:off x="5224516" y="3993883"/>
        <a:ext cx="2554096" cy="7024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8B22F9-A8A0-43A5-A4F5-1439345BAD0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67473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6B0804-9D1A-4B2C-BAC3-14EE463432B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148057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0304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相模女子大学学芸学部</a:t>
            </a:r>
          </a:p>
          <a:p>
            <a:r>
              <a:rPr kumimoji="1" lang="ja-JP" altLang="en-US" dirty="0"/>
              <a:t>後　藤　学</a:t>
            </a:r>
          </a:p>
          <a:p>
            <a:r>
              <a:rPr kumimoji="1" lang="en-US" altLang="ja-JP" dirty="0"/>
              <a:t>mgoto@ms3.omn.ne.jp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2AFC-8838-4B47-B6DB-E212CCFBB28B}" type="slidenum">
              <a:rPr lang="en-US" altLang="ja-JP" smtClean="0"/>
              <a:pPr/>
              <a:t>‹#›</a:t>
            </a:fld>
            <a:endParaRPr lang="en-US" altLang="ja-JP"/>
          </a:p>
        </p:txBody>
      </p:sp>
      <p:pic>
        <p:nvPicPr>
          <p:cNvPr id="8" name="Picture 4" descr="rogo_blu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52412"/>
            <a:ext cx="3240088" cy="173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1" descr="rogo_J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1800225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6451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AF38-ED1C-4EE2-ADE5-36865834614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5693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11AE-5208-4422-9C30-18E294309B2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1002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309"/>
            <a:ext cx="8229600" cy="973419"/>
          </a:xfrm>
        </p:spPr>
        <p:txBody>
          <a:bodyPr>
            <a:normAutofit/>
          </a:bodyPr>
          <a:lstStyle>
            <a:lvl1pPr>
              <a:defRPr sz="3600" baseline="0">
                <a:latin typeface="ヒラギノ角ゴ ProN W6" panose="020B0600000000000000" pitchFamily="34" charset="-128"/>
                <a:ea typeface="ヒラギノ角ゴ ProN W6" panose="020B0600000000000000" pitchFamily="34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12568"/>
          </a:xfrm>
        </p:spPr>
        <p:txBody>
          <a:bodyPr/>
          <a:lstStyle>
            <a:lvl1pPr marL="457200" indent="-457200">
              <a:buClr>
                <a:srgbClr val="FF0000"/>
              </a:buClr>
              <a:buFont typeface="Wingdings" panose="05000000000000000000" pitchFamily="2" charset="2"/>
              <a:buChar char="n"/>
              <a:defRPr sz="2800">
                <a:latin typeface="ヒラギノ角ゴ ProN W3" panose="020B0300000000000000" pitchFamily="34" charset="-128"/>
                <a:ea typeface="ヒラギノ角ゴ ProN W3" panose="020B0300000000000000" pitchFamily="34" charset="-128"/>
              </a:defRPr>
            </a:lvl1pPr>
            <a:lvl2pPr marL="742950" indent="-285750">
              <a:buClr>
                <a:srgbClr val="00B0F0"/>
              </a:buClr>
              <a:buSzPct val="80000"/>
              <a:buFont typeface="Wingdings" panose="05000000000000000000" pitchFamily="2" charset="2"/>
              <a:buChar char="u"/>
              <a:defRPr sz="2500">
                <a:latin typeface="ヒラギノ角ゴ ProN W3" panose="020B0300000000000000" pitchFamily="34" charset="-128"/>
                <a:ea typeface="ヒラギノ角ゴ ProN W3" panose="020B0300000000000000" pitchFamily="34" charset="-128"/>
              </a:defRPr>
            </a:lvl2pPr>
            <a:lvl3pPr marL="1143000" indent="-228600">
              <a:buClr>
                <a:schemeClr val="accent6"/>
              </a:buClr>
              <a:buSzPct val="60000"/>
              <a:buFont typeface="Wingdings" panose="05000000000000000000" pitchFamily="2" charset="2"/>
              <a:buChar char="l"/>
              <a:defRPr sz="2200">
                <a:latin typeface="ヒラギノ角ゴ ProN W3" panose="020B0300000000000000" pitchFamily="34" charset="-128"/>
                <a:ea typeface="ヒラギノ角ゴ ProN W3" panose="020B0300000000000000" pitchFamily="34" charset="-128"/>
              </a:defRPr>
            </a:lvl3pPr>
            <a:lvl4pPr>
              <a:defRPr>
                <a:latin typeface="ヒラギノ角ゴ ProN W3" panose="020B0300000000000000" pitchFamily="34" charset="-128"/>
                <a:ea typeface="ヒラギノ角ゴ ProN W3" panose="020B0300000000000000" pitchFamily="34" charset="-128"/>
              </a:defRPr>
            </a:lvl4pPr>
            <a:lvl5pPr>
              <a:defRPr>
                <a:latin typeface="ヒラギノ角ゴ ProN W3" panose="020B0300000000000000" pitchFamily="34" charset="-128"/>
                <a:ea typeface="ヒラギノ角ゴ ProN W3" panose="020B0300000000000000" pitchFamily="34" charset="-128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9FC3-80BE-4E51-9FE6-EAD45F3D239D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251520" y="980728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8099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C41D-DFCE-4CFF-AA6F-8AF9B9D102F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82632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DAFB-BA97-4692-A2E8-601F9B0952EE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4988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FF9EF-C44F-4063-A16B-D08CEF90B5D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63676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D6EE2-4768-4882-A504-34C49BF85FF5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8577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E008-CDA9-42B7-B58F-7D66A8AE3C6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7109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1279-45CE-4501-A71F-89DCD03EE64A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5715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7607-DD0C-4604-91B5-FCDC857E01D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0448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/>
              <a:t>2015/2/17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8DDE6-BF06-4A1B-89BD-9A18FB71446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8858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式の類型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9FC3-80BE-4E51-9FE6-EAD45F3D239D}" type="slidenum">
              <a:rPr lang="en-US" altLang="ja-JP" smtClean="0"/>
              <a:pPr/>
              <a:t>1</a:t>
            </a:fld>
            <a:endParaRPr lang="en-US" altLang="ja-JP" dirty="0"/>
          </a:p>
        </p:txBody>
      </p:sp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val="2322365163"/>
              </p:ext>
            </p:extLst>
          </p:nvPr>
        </p:nvGraphicFramePr>
        <p:xfrm>
          <a:off x="107504" y="1397000"/>
          <a:ext cx="8784976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0018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D01554-F103-4790-84EC-29FD96EFF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ヒラギノ角ゴ ProN W6" panose="020B0600000000000000" pitchFamily="34" charset="-128"/>
                <a:ea typeface="ヒラギノ角ゴ ProN W6" panose="020B0600000000000000" pitchFamily="34" charset="-128"/>
              </a:rPr>
              <a:t>式の計算過程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967B30-E7C0-4A5C-909B-F4389263F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4042792" cy="3096344"/>
          </a:xfrm>
        </p:spPr>
        <p:txBody>
          <a:bodyPr/>
          <a:lstStyle/>
          <a:p>
            <a:r>
              <a:rPr kumimoji="1" lang="ja-JP" altLang="en-US" dirty="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恒等式</a:t>
            </a:r>
            <a:endParaRPr kumimoji="1" lang="en-US" altLang="ja-JP" dirty="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marL="0" indent="0">
              <a:buNone/>
            </a:pPr>
            <a:r>
              <a:rPr kumimoji="1"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3(2a</a:t>
            </a:r>
            <a:r>
              <a:rPr kumimoji="1" lang="ja-JP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ｰ</a:t>
            </a:r>
            <a:r>
              <a:rPr kumimoji="1"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kumimoji="1" lang="ja-JP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ｰ</a:t>
            </a:r>
            <a:r>
              <a:rPr kumimoji="1"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5(a+3)</a:t>
            </a:r>
          </a:p>
          <a:p>
            <a:pPr marL="0" indent="0">
              <a:buNone/>
            </a:pPr>
            <a:r>
              <a:rPr kumimoji="1"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=6a</a:t>
            </a:r>
            <a:r>
              <a:rPr kumimoji="1" lang="ja-JP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ｰ</a:t>
            </a:r>
            <a:r>
              <a:rPr kumimoji="1"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kumimoji="1" lang="ja-JP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ｰ</a:t>
            </a:r>
            <a:r>
              <a:rPr kumimoji="1"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5a</a:t>
            </a:r>
            <a:r>
              <a:rPr kumimoji="1" lang="ja-JP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ｰ</a:t>
            </a:r>
            <a:r>
              <a:rPr kumimoji="1"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  <a:p>
            <a:pPr marL="0" indent="0">
              <a:buNone/>
            </a:pPr>
            <a:r>
              <a:rPr kumimoji="1"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=(6-5)a</a:t>
            </a:r>
            <a:r>
              <a:rPr kumimoji="1" lang="ja-JP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ｰ</a:t>
            </a:r>
            <a:r>
              <a:rPr kumimoji="1"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(12+15)</a:t>
            </a:r>
          </a:p>
          <a:p>
            <a:pPr marL="0" indent="0">
              <a:buNone/>
            </a:pPr>
            <a:r>
              <a:rPr kumimoji="1"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=a</a:t>
            </a:r>
            <a:r>
              <a:rPr kumimoji="1" lang="ja-JP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ｰ</a:t>
            </a:r>
            <a:r>
              <a:rPr kumimoji="1"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endParaRPr kumimoji="1" lang="ja-JP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0A75CAB-55A4-456B-A6D5-7B8DD0940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9FC3-80BE-4E51-9FE6-EAD45F3D239D}" type="slidenum">
              <a:rPr lang="en-US" altLang="ja-JP" smtClean="0"/>
              <a:pPr/>
              <a:t>2</a:t>
            </a:fld>
            <a:endParaRPr lang="en-US" altLang="ja-JP" dirty="0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5559F1DF-D6A6-4840-BB5F-E9B1D38067F7}"/>
              </a:ext>
            </a:extLst>
          </p:cNvPr>
          <p:cNvSpPr txBox="1">
            <a:spLocks/>
          </p:cNvSpPr>
          <p:nvPr/>
        </p:nvSpPr>
        <p:spPr>
          <a:xfrm>
            <a:off x="4716016" y="1112255"/>
            <a:ext cx="4042792" cy="2892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n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SzPct val="80000"/>
              <a:buFont typeface="Wingdings" panose="05000000000000000000" pitchFamily="2" charset="2"/>
              <a:buChar char="u"/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60000"/>
              <a:buFont typeface="Wingdings" panose="05000000000000000000" pitchFamily="2" charset="2"/>
              <a:buChar char="l"/>
              <a:defRPr kumimoji="1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ja-JP" altLang="en-US" dirty="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方程式</a:t>
            </a:r>
            <a:endParaRPr lang="en-US" altLang="ja-JP" dirty="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(x+1)</a:t>
            </a:r>
            <a:r>
              <a:rPr lang="en-US" altLang="ja-JP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=x</a:t>
            </a:r>
            <a:r>
              <a:rPr lang="en-US" altLang="ja-JP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ja-JP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ｰ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+2x+1=x</a:t>
            </a:r>
            <a:r>
              <a:rPr lang="en-US" altLang="ja-JP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2x=</a:t>
            </a:r>
            <a:r>
              <a:rPr lang="ja-JP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ｰ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ja-JP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ｰ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ja-JP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07A3644D-E72A-48C6-A052-B71BFC32FB95}"/>
              </a:ext>
            </a:extLst>
          </p:cNvPr>
          <p:cNvSpPr txBox="1">
            <a:spLocks/>
          </p:cNvSpPr>
          <p:nvPr/>
        </p:nvSpPr>
        <p:spPr>
          <a:xfrm>
            <a:off x="467543" y="4437112"/>
            <a:ext cx="8064897" cy="1666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n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SzPct val="80000"/>
              <a:buFont typeface="Wingdings" panose="05000000000000000000" pitchFamily="2" charset="2"/>
              <a:buChar char="u"/>
              <a:defRPr kumimoji="1"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60000"/>
              <a:buFont typeface="Wingdings" panose="05000000000000000000" pitchFamily="2" charset="2"/>
              <a:buChar char="l"/>
              <a:defRPr kumimoji="1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ja-JP" altLang="en-US" dirty="0">
                <a:latin typeface="ヒラギノ角ゴ ProN W3" panose="020B0300000000000000" pitchFamily="34" charset="-128"/>
                <a:ea typeface="ヒラギノ角ゴ ProN W3" panose="020B0300000000000000" pitchFamily="34" charset="-128"/>
              </a:rPr>
              <a:t>恒等式を意識して途中式を書かせる</a:t>
            </a:r>
            <a:endParaRPr lang="en-US" altLang="ja-JP" dirty="0">
              <a:latin typeface="ヒラギノ角ゴ ProN W3" panose="020B0300000000000000" pitchFamily="34" charset="-128"/>
              <a:ea typeface="ヒラギノ角ゴ ProN W3" panose="020B0300000000000000" pitchFamily="34" charset="-128"/>
            </a:endParaRPr>
          </a:p>
          <a:p>
            <a:pPr fontAlgn="auto">
              <a:spcAft>
                <a:spcPts val="0"/>
              </a:spcAft>
            </a:pPr>
            <a:r>
              <a:rPr lang="ja-JP" altLang="en-US" dirty="0">
                <a:latin typeface="ヒラギノ角ゴ ProN W3" panose="020B0300000000000000" pitchFamily="34" charset="-128"/>
                <a:ea typeface="ヒラギノ角ゴ ProN W3" panose="020B0300000000000000" pitchFamily="34" charset="-128"/>
                <a:cs typeface="Times New Roman" panose="02020603050405020304" pitchFamily="18" charset="0"/>
              </a:rPr>
              <a:t>躓きの手がかり</a:t>
            </a:r>
          </a:p>
        </p:txBody>
      </p:sp>
    </p:spTree>
    <p:extLst>
      <p:ext uri="{BB962C8B-B14F-4D97-AF65-F5344CB8AC3E}">
        <p14:creationId xmlns:p14="http://schemas.microsoft.com/office/powerpoint/2010/main" val="1827003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605727-10FA-4C9E-8414-8619800A0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文字式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0A3193-0882-4240-91F1-D3540AA70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sz="3000" dirty="0"/>
              <a:t>逆思考型の問題</a:t>
            </a:r>
            <a:endParaRPr kumimoji="1" lang="en-US" altLang="ja-JP" sz="3000" dirty="0"/>
          </a:p>
          <a:p>
            <a:pPr lvl="1"/>
            <a:r>
              <a:rPr kumimoji="1" lang="ja-JP" altLang="en-US" sz="2700" dirty="0"/>
              <a:t>答をもとにしてはじめの数を求める文章題</a:t>
            </a:r>
            <a:endParaRPr kumimoji="1" lang="en-US" altLang="ja-JP" sz="2700" dirty="0"/>
          </a:p>
          <a:p>
            <a:pPr lvl="1"/>
            <a:r>
              <a:rPr kumimoji="1" lang="ja-JP" altLang="en-US" sz="2700" dirty="0"/>
              <a:t>⇔順思考</a:t>
            </a:r>
            <a:endParaRPr kumimoji="1" lang="en-US" altLang="ja-JP" sz="2700" dirty="0"/>
          </a:p>
          <a:p>
            <a:r>
              <a:rPr kumimoji="1" lang="ja-JP" altLang="en-US" sz="3000" dirty="0"/>
              <a:t>加減算　</a:t>
            </a:r>
            <a:r>
              <a:rPr kumimoji="1" lang="en-US" altLang="ja-JP" sz="3000" dirty="0"/>
              <a:t>2</a:t>
            </a:r>
            <a:r>
              <a:rPr kumimoji="1" lang="ja-JP" altLang="en-US" sz="3000" dirty="0"/>
              <a:t>年</a:t>
            </a:r>
            <a:endParaRPr kumimoji="1" lang="en-US" altLang="ja-JP" sz="3000" dirty="0"/>
          </a:p>
          <a:p>
            <a:r>
              <a:rPr kumimoji="1" lang="ja-JP" altLang="en-US" sz="3000" dirty="0"/>
              <a:t>乗除算　</a:t>
            </a:r>
            <a:r>
              <a:rPr kumimoji="1" lang="en-US" altLang="ja-JP" sz="3000" dirty="0"/>
              <a:t>3</a:t>
            </a:r>
            <a:r>
              <a:rPr kumimoji="1" lang="ja-JP" altLang="en-US" sz="3000" dirty="0"/>
              <a:t>年</a:t>
            </a:r>
            <a:endParaRPr kumimoji="1" lang="en-US" altLang="ja-JP" sz="3000" dirty="0"/>
          </a:p>
          <a:p>
            <a:r>
              <a:rPr kumimoji="1" lang="ja-JP" altLang="en-US" sz="3000" dirty="0"/>
              <a:t>計算法則　</a:t>
            </a:r>
            <a:r>
              <a:rPr kumimoji="1" lang="en-US" altLang="ja-JP" sz="3000" dirty="0"/>
              <a:t>4</a:t>
            </a:r>
            <a:r>
              <a:rPr kumimoji="1" lang="ja-JP" altLang="en-US" sz="3000" dirty="0"/>
              <a:t>年</a:t>
            </a:r>
            <a:endParaRPr kumimoji="1" lang="en-US" altLang="ja-JP" sz="3000" dirty="0"/>
          </a:p>
          <a:p>
            <a:r>
              <a:rPr kumimoji="1" lang="ja-JP" altLang="en-US" sz="3000" dirty="0"/>
              <a:t>計算法則</a:t>
            </a:r>
            <a:r>
              <a:rPr kumimoji="1" lang="en-US" altLang="ja-JP" sz="3000" dirty="0"/>
              <a:t>+</a:t>
            </a:r>
            <a:r>
              <a:rPr kumimoji="1" lang="ja-JP" altLang="en-US" sz="3000" dirty="0"/>
              <a:t>小数・分数　</a:t>
            </a:r>
            <a:r>
              <a:rPr kumimoji="1" lang="en-US" altLang="ja-JP" sz="3000" dirty="0"/>
              <a:t>5</a:t>
            </a:r>
            <a:r>
              <a:rPr kumimoji="1" lang="ja-JP" altLang="en-US" sz="3000" dirty="0"/>
              <a:t>年</a:t>
            </a:r>
            <a:endParaRPr kumimoji="1" lang="en-US" altLang="ja-JP" sz="3000" dirty="0"/>
          </a:p>
          <a:p>
            <a:pPr lvl="1"/>
            <a:r>
              <a:rPr kumimoji="1" lang="ja-JP" altLang="en-US" sz="2700" dirty="0"/>
              <a:t>○</a:t>
            </a:r>
            <a:r>
              <a:rPr kumimoji="1" lang="en-US" altLang="ja-JP" sz="2700" dirty="0"/>
              <a:t>×</a:t>
            </a:r>
            <a:r>
              <a:rPr kumimoji="1" lang="ja-JP" altLang="en-US" sz="2700" dirty="0"/>
              <a:t>□</a:t>
            </a:r>
            <a:r>
              <a:rPr kumimoji="1" lang="en-US" altLang="ja-JP" sz="2700" dirty="0"/>
              <a:t>=</a:t>
            </a:r>
            <a:r>
              <a:rPr kumimoji="1" lang="ja-JP" altLang="en-US" sz="2700" dirty="0"/>
              <a:t>□</a:t>
            </a:r>
            <a:r>
              <a:rPr kumimoji="1" lang="en-US" altLang="ja-JP" sz="2700" dirty="0"/>
              <a:t>×</a:t>
            </a:r>
            <a:r>
              <a:rPr kumimoji="1" lang="ja-JP" altLang="en-US" sz="2700" dirty="0"/>
              <a:t>○（交換法則）</a:t>
            </a:r>
            <a:endParaRPr kumimoji="1" lang="en-US" altLang="ja-JP" sz="2700" dirty="0"/>
          </a:p>
          <a:p>
            <a:pPr lvl="1"/>
            <a:r>
              <a:rPr kumimoji="1" lang="en-US" altLang="ja-JP" sz="2700" dirty="0"/>
              <a:t>(</a:t>
            </a:r>
            <a:r>
              <a:rPr kumimoji="1" lang="ja-JP" altLang="en-US" sz="2700" dirty="0"/>
              <a:t>○</a:t>
            </a:r>
            <a:r>
              <a:rPr kumimoji="1" lang="en-US" altLang="ja-JP" sz="2700" dirty="0"/>
              <a:t>×</a:t>
            </a:r>
            <a:r>
              <a:rPr kumimoji="1" lang="ja-JP" altLang="en-US" sz="2700" dirty="0"/>
              <a:t>△</a:t>
            </a:r>
            <a:r>
              <a:rPr kumimoji="1" lang="en-US" altLang="ja-JP" sz="2700" dirty="0"/>
              <a:t>)×</a:t>
            </a:r>
            <a:r>
              <a:rPr kumimoji="1" lang="ja-JP" altLang="en-US" sz="2700" dirty="0"/>
              <a:t>□</a:t>
            </a:r>
            <a:r>
              <a:rPr kumimoji="1" lang="en-US" altLang="ja-JP" sz="2700" dirty="0"/>
              <a:t>=</a:t>
            </a:r>
            <a:r>
              <a:rPr kumimoji="1" lang="ja-JP" altLang="en-US" sz="2700" dirty="0"/>
              <a:t>○</a:t>
            </a:r>
            <a:r>
              <a:rPr kumimoji="1" lang="en-US" altLang="ja-JP" sz="2700" dirty="0"/>
              <a:t>×(</a:t>
            </a:r>
            <a:r>
              <a:rPr kumimoji="1" lang="ja-JP" altLang="en-US" sz="2700" dirty="0"/>
              <a:t>△</a:t>
            </a:r>
            <a:r>
              <a:rPr kumimoji="1" lang="en-US" altLang="ja-JP" sz="2700" dirty="0"/>
              <a:t>×</a:t>
            </a:r>
            <a:r>
              <a:rPr kumimoji="1" lang="ja-JP" altLang="en-US" sz="2700" dirty="0"/>
              <a:t>□</a:t>
            </a:r>
            <a:r>
              <a:rPr kumimoji="1" lang="en-US" altLang="ja-JP" sz="2700" dirty="0"/>
              <a:t>)</a:t>
            </a:r>
            <a:r>
              <a:rPr kumimoji="1" lang="ja-JP" altLang="en-US" sz="2700" dirty="0"/>
              <a:t>　</a:t>
            </a:r>
            <a:r>
              <a:rPr kumimoji="1" lang="en-US" altLang="ja-JP" sz="2700" dirty="0"/>
              <a:t>(</a:t>
            </a:r>
            <a:r>
              <a:rPr kumimoji="1" lang="ja-JP" altLang="en-US" sz="2700" dirty="0"/>
              <a:t>結合法則</a:t>
            </a:r>
            <a:r>
              <a:rPr kumimoji="1" lang="en-US" altLang="ja-JP" sz="2700" dirty="0"/>
              <a:t>)</a:t>
            </a:r>
          </a:p>
          <a:p>
            <a:pPr lvl="1"/>
            <a:r>
              <a:rPr kumimoji="1" lang="en-US" altLang="ja-JP" sz="2700" dirty="0"/>
              <a:t>(</a:t>
            </a:r>
            <a:r>
              <a:rPr kumimoji="1" lang="ja-JP" altLang="en-US" sz="2700" dirty="0"/>
              <a:t>○</a:t>
            </a:r>
            <a:r>
              <a:rPr kumimoji="1" lang="en-US" altLang="ja-JP" sz="2700" dirty="0"/>
              <a:t>±</a:t>
            </a:r>
            <a:r>
              <a:rPr kumimoji="1" lang="ja-JP" altLang="en-US" sz="2700" dirty="0"/>
              <a:t>△</a:t>
            </a:r>
            <a:r>
              <a:rPr kumimoji="1" lang="en-US" altLang="ja-JP" sz="2700" dirty="0"/>
              <a:t>)×</a:t>
            </a:r>
            <a:r>
              <a:rPr kumimoji="1" lang="ja-JP" altLang="en-US" sz="2700" dirty="0"/>
              <a:t>□</a:t>
            </a:r>
            <a:r>
              <a:rPr kumimoji="1" lang="en-US" altLang="ja-JP" sz="2700" dirty="0"/>
              <a:t>=</a:t>
            </a:r>
            <a:r>
              <a:rPr kumimoji="1" lang="ja-JP" altLang="en-US" sz="2700" dirty="0"/>
              <a:t>○</a:t>
            </a:r>
            <a:r>
              <a:rPr kumimoji="1" lang="en-US" altLang="ja-JP" sz="2700" dirty="0"/>
              <a:t>×</a:t>
            </a:r>
            <a:r>
              <a:rPr kumimoji="1" lang="ja-JP" altLang="en-US" sz="2700" dirty="0"/>
              <a:t>□</a:t>
            </a:r>
            <a:r>
              <a:rPr kumimoji="1" lang="en-US" altLang="ja-JP" sz="2700" dirty="0"/>
              <a:t>±</a:t>
            </a:r>
            <a:r>
              <a:rPr kumimoji="1" lang="ja-JP" altLang="en-US" sz="2700" dirty="0"/>
              <a:t>△</a:t>
            </a:r>
            <a:r>
              <a:rPr kumimoji="1" lang="en-US" altLang="ja-JP" sz="2700" dirty="0"/>
              <a:t>×</a:t>
            </a:r>
            <a:r>
              <a:rPr kumimoji="1" lang="ja-JP" altLang="en-US" sz="2700" dirty="0"/>
              <a:t>□　</a:t>
            </a:r>
            <a:r>
              <a:rPr kumimoji="1" lang="en-US" altLang="ja-JP" sz="2700" dirty="0"/>
              <a:t>(</a:t>
            </a:r>
            <a:r>
              <a:rPr kumimoji="1" lang="ja-JP" altLang="en-US" sz="2700" dirty="0"/>
              <a:t>分配法則</a:t>
            </a:r>
            <a:r>
              <a:rPr kumimoji="1" lang="en-US" altLang="ja-JP" sz="2700" dirty="0"/>
              <a:t>)</a:t>
            </a:r>
          </a:p>
          <a:p>
            <a:r>
              <a:rPr kumimoji="1" lang="ja-JP" altLang="en-US" sz="3000" dirty="0"/>
              <a:t>○，△，□，</a:t>
            </a:r>
            <a:r>
              <a:rPr kumimoji="1" lang="en-US" altLang="ja-JP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ja-JP" altLang="en-US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kumimoji="1" lang="en-US" altLang="ja-JP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1" lang="ja-JP" alt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1" lang="ja-JP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未知数，変数</a:t>
            </a:r>
            <a:r>
              <a:rPr kumimoji="1" lang="ja-JP" alt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1" lang="en-US" altLang="ja-JP" sz="3000" dirty="0">
                <a:cs typeface="Times New Roman" panose="02020603050405020304" pitchFamily="18" charset="0"/>
              </a:rPr>
              <a:t>6</a:t>
            </a:r>
            <a:r>
              <a:rPr kumimoji="1" lang="ja-JP" altLang="en-US" sz="3000" dirty="0">
                <a:cs typeface="Times New Roman" panose="02020603050405020304" pitchFamily="18" charset="0"/>
              </a:rPr>
              <a:t>年</a:t>
            </a:r>
            <a:endParaRPr kumimoji="1" lang="en-US" altLang="ja-JP" sz="3000" dirty="0">
              <a:cs typeface="Times New Roman" panose="02020603050405020304" pitchFamily="18" charset="0"/>
            </a:endParaRPr>
          </a:p>
          <a:p>
            <a:r>
              <a:rPr kumimoji="1" lang="ja-JP" altLang="en-US" sz="3000" dirty="0">
                <a:cs typeface="Times New Roman" panose="02020603050405020304" pitchFamily="18" charset="0"/>
              </a:rPr>
              <a:t>連立方程式　同じものに目を向けて</a:t>
            </a:r>
            <a:endParaRPr kumimoji="1" lang="en-US" altLang="ja-JP" sz="3000" dirty="0">
              <a:cs typeface="Times New Roman" panose="02020603050405020304" pitchFamily="18" charset="0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0D7EB7B-B421-4A46-A3DC-5260D5B45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9FC3-80BE-4E51-9FE6-EAD45F3D239D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2788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08908A-5218-495B-9930-9E351E3D2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言葉の式と文字式の利点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738561-46CE-450E-9FD0-96EAC49D9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5112568"/>
          </a:xfrm>
        </p:spPr>
        <p:txBody>
          <a:bodyPr/>
          <a:lstStyle/>
          <a:p>
            <a:r>
              <a:rPr kumimoji="1" lang="ja-JP" altLang="en-US" dirty="0"/>
              <a:t>文字の利点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多くの数量関係を表す式を</a:t>
            </a:r>
            <a:r>
              <a:rPr kumimoji="1" lang="en-US" altLang="ja-JP" dirty="0"/>
              <a:t>1</a:t>
            </a:r>
            <a:r>
              <a:rPr kumimoji="1" lang="ja-JP" altLang="en-US" dirty="0" err="1"/>
              <a:t>つの</a:t>
            </a:r>
            <a:r>
              <a:rPr kumimoji="1" lang="ja-JP" altLang="en-US" dirty="0"/>
              <a:t>文字式で一般的に表すことができる</a:t>
            </a:r>
            <a:endParaRPr kumimoji="1" lang="en-US" altLang="ja-JP" dirty="0"/>
          </a:p>
          <a:p>
            <a:pPr lvl="2"/>
            <a:r>
              <a:rPr kumimoji="1" lang="en-US" altLang="ja-JP" dirty="0"/>
              <a:t>50×6</a:t>
            </a:r>
            <a:r>
              <a:rPr kumimoji="1" lang="ja-JP" altLang="en-US" dirty="0" err="1"/>
              <a:t>，</a:t>
            </a:r>
            <a:r>
              <a:rPr kumimoji="1" lang="en-US" altLang="ja-JP" dirty="0"/>
              <a:t>60×6…</a:t>
            </a:r>
            <a:r>
              <a:rPr kumimoji="1"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en-US" altLang="ja-JP" dirty="0"/>
              <a:t>×6</a:t>
            </a:r>
          </a:p>
          <a:p>
            <a:pPr lvl="1"/>
            <a:r>
              <a:rPr kumimoji="1" lang="ja-JP" altLang="en-US" dirty="0"/>
              <a:t>文字式そのものを計算や思考の対象として考えることができる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偶数や奇数の和の性質など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正確に書き表せない数を表すことができる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オイラーの等式　</a:t>
            </a:r>
            <a:r>
              <a:rPr kumimoji="1" lang="en-US" altLang="ja-JP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kumimoji="1" lang="en-US" altLang="ja-JP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1" lang="en-US" altLang="ja-JP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kumimoji="1" lang="ja-JP" altLang="en-US" dirty="0"/>
              <a:t>＋</a:t>
            </a:r>
            <a:r>
              <a:rPr kumimoji="1" lang="en-US" altLang="ja-JP" dirty="0"/>
              <a:t>1=0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EB7A8B1-87B6-428F-84FA-5AAF91881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9FC3-80BE-4E51-9FE6-EAD45F3D239D}" type="slidenum">
              <a:rPr lang="en-US" altLang="ja-JP" smtClean="0"/>
              <a:pPr/>
              <a:t>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83369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9C67B6-3674-4F97-8F5E-1D8332FB1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文字の意味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04B335-D90A-4C23-93F6-F1424357F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ja-JP" altLang="en-US" dirty="0"/>
              <a:t>実質性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文字がその場面では同一不変な実質</a:t>
            </a:r>
            <a:r>
              <a:rPr kumimoji="1" lang="en-US" altLang="ja-JP" dirty="0"/>
              <a:t>(</a:t>
            </a:r>
            <a:r>
              <a:rPr kumimoji="1" lang="ja-JP" altLang="en-US" dirty="0"/>
              <a:t>数量</a:t>
            </a:r>
            <a:r>
              <a:rPr kumimoji="1" lang="en-US" altLang="ja-JP" dirty="0"/>
              <a:t>)</a:t>
            </a:r>
            <a:r>
              <a:rPr kumimoji="1" lang="ja-JP" altLang="en-US" dirty="0"/>
              <a:t>を持ち，同じ文字は同一の数量を表している</a:t>
            </a:r>
            <a:endParaRPr kumimoji="1" lang="en-US" altLang="ja-JP" dirty="0"/>
          </a:p>
          <a:p>
            <a:pPr lvl="1"/>
            <a:r>
              <a:rPr kumimoji="1" lang="en-US" altLang="ja-JP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en-US" altLang="ja-JP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kumimoji="1" lang="en-US" altLang="ja-JP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x+x</a:t>
            </a:r>
            <a:r>
              <a:rPr kumimoji="1"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⇔</a:t>
            </a:r>
            <a:r>
              <a:rPr kumimoji="1"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3x</a:t>
            </a:r>
          </a:p>
          <a:p>
            <a:pPr lvl="1"/>
            <a:r>
              <a:rPr kumimoji="1"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文字式の式変形に必要</a:t>
            </a:r>
            <a:endParaRPr kumimoji="1"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ja-JP" altLang="en-US" dirty="0"/>
              <a:t>容器性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変化しうる中味を入れた容器としての意味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数値の代入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関数の変域</a:t>
            </a:r>
            <a:endParaRPr kumimoji="1" lang="en-US" altLang="ja-JP" dirty="0"/>
          </a:p>
          <a:p>
            <a:pPr marL="914400" lvl="2" indent="0">
              <a:buNone/>
            </a:pPr>
            <a:endParaRPr kumimoji="1" lang="en-US" altLang="ja-JP" dirty="0"/>
          </a:p>
          <a:p>
            <a:pPr marL="914400" lvl="2" indent="0">
              <a:buNone/>
            </a:pPr>
            <a:endParaRPr kumimoji="1" lang="en-US" altLang="ja-JP" dirty="0"/>
          </a:p>
          <a:p>
            <a:r>
              <a:rPr kumimoji="1" lang="ja-JP" altLang="en-US" dirty="0"/>
              <a:t>定数　</a:t>
            </a:r>
            <a:r>
              <a:rPr kumimoji="1" lang="ja-JP" altLang="en-US" dirty="0" err="1"/>
              <a:t>ある決まった</a:t>
            </a:r>
            <a:r>
              <a:rPr kumimoji="1" lang="ja-JP" altLang="en-US" dirty="0"/>
              <a:t>大きさの数</a:t>
            </a:r>
            <a:endParaRPr kumimoji="1" lang="en-US" altLang="ja-JP" dirty="0"/>
          </a:p>
          <a:p>
            <a:pPr lvl="1"/>
            <a:r>
              <a:rPr kumimoji="1"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kumimoji="1" lang="ja-JP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kumimoji="1"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kumimoji="1" lang="ja-JP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kumimoji="1" lang="en-US" altLang="ja-JP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kumimoji="1" lang="en-US" altLang="ja-JP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ja-JP" altLang="en-US" dirty="0"/>
              <a:t>未知数　方程式に含まれる未知の数</a:t>
            </a:r>
            <a:endParaRPr kumimoji="1" lang="en-US" altLang="ja-JP" dirty="0"/>
          </a:p>
          <a:p>
            <a:pPr lvl="1"/>
            <a:r>
              <a:rPr kumimoji="1"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ja-JP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ｰ</a:t>
            </a:r>
            <a:r>
              <a:rPr kumimoji="1"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2=3</a:t>
            </a:r>
          </a:p>
          <a:p>
            <a:r>
              <a:rPr kumimoji="1" lang="ja-JP" altLang="en-US" dirty="0"/>
              <a:t>変数　ある変域の数全体</a:t>
            </a:r>
            <a:endParaRPr kumimoji="1" lang="en-US" altLang="ja-JP" dirty="0"/>
          </a:p>
          <a:p>
            <a:pPr lvl="1"/>
            <a:r>
              <a:rPr kumimoji="1"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f(x)=2x+3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43F662D-7A2C-4F56-998F-F3EB31BFD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D9FC3-80BE-4E51-9FE6-EAD45F3D239D}" type="slidenum">
              <a:rPr lang="en-US" altLang="ja-JP" smtClean="0"/>
              <a:pPr/>
              <a:t>5</a:t>
            </a:fld>
            <a:endParaRPr lang="en-US" altLang="ja-JP" dirty="0"/>
          </a:p>
        </p:txBody>
      </p:sp>
      <p:sp>
        <p:nvSpPr>
          <p:cNvPr id="5" name="矢印: 下 4">
            <a:extLst>
              <a:ext uri="{FF2B5EF4-FFF2-40B4-BE49-F238E27FC236}">
                <a16:creationId xmlns:a16="http://schemas.microsoft.com/office/drawing/2014/main" id="{909F6189-B41C-4D45-969B-41D006C3C1EE}"/>
              </a:ext>
            </a:extLst>
          </p:cNvPr>
          <p:cNvSpPr/>
          <p:nvPr/>
        </p:nvSpPr>
        <p:spPr>
          <a:xfrm>
            <a:off x="2051720" y="3717032"/>
            <a:ext cx="360040" cy="432048"/>
          </a:xfrm>
          <a:prstGeom prst="downArrow">
            <a:avLst/>
          </a:prstGeom>
          <a:solidFill>
            <a:srgbClr val="FFC000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9452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4111</TotalTime>
  <Words>249</Words>
  <Application>Microsoft Office PowerPoint</Application>
  <PresentationFormat>画面に合わせる (4:3)</PresentationFormat>
  <Paragraphs>66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4" baseType="lpstr">
      <vt:lpstr>ＭＳ Ｐゴシック</vt:lpstr>
      <vt:lpstr>ＭＳ Ｐ明朝</vt:lpstr>
      <vt:lpstr>ヒラギノ角ゴ ProN W3</vt:lpstr>
      <vt:lpstr>ヒラギノ角ゴ ProN W6</vt:lpstr>
      <vt:lpstr>Arial</vt:lpstr>
      <vt:lpstr>Calibri</vt:lpstr>
      <vt:lpstr>Times New Roman</vt:lpstr>
      <vt:lpstr>Wingdings</vt:lpstr>
      <vt:lpstr>Office ​​テーマ</vt:lpstr>
      <vt:lpstr>式の類型</vt:lpstr>
      <vt:lpstr>式の計算過程</vt:lpstr>
      <vt:lpstr>文字式</vt:lpstr>
      <vt:lpstr>言葉の式と文字式の利点</vt:lpstr>
      <vt:lpstr>文字の意味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user</dc:creator>
  <cp:lastModifiedBy>後藤学</cp:lastModifiedBy>
  <cp:revision>157</cp:revision>
  <cp:lastPrinted>2016-02-27T05:36:35Z</cp:lastPrinted>
  <dcterms:created xsi:type="dcterms:W3CDTF">2010-08-05T00:41:06Z</dcterms:created>
  <dcterms:modified xsi:type="dcterms:W3CDTF">2017-10-10T12:56:21Z</dcterms:modified>
</cp:coreProperties>
</file>